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256" r:id="rId2"/>
    <p:sldId id="257" r:id="rId3"/>
    <p:sldId id="284" r:id="rId4"/>
    <p:sldId id="288" r:id="rId5"/>
    <p:sldId id="285" r:id="rId6"/>
    <p:sldId id="292" r:id="rId7"/>
    <p:sldId id="290" r:id="rId8"/>
    <p:sldId id="294" r:id="rId9"/>
    <p:sldId id="286" r:id="rId10"/>
    <p:sldId id="267" r:id="rId11"/>
    <p:sldId id="289" r:id="rId12"/>
    <p:sldId id="262" r:id="rId13"/>
    <p:sldId id="264" r:id="rId14"/>
    <p:sldId id="283" r:id="rId15"/>
    <p:sldId id="295" r:id="rId16"/>
    <p:sldId id="296" r:id="rId17"/>
    <p:sldId id="265" r:id="rId18"/>
    <p:sldId id="272" r:id="rId19"/>
    <p:sldId id="273" r:id="rId20"/>
    <p:sldId id="266" r:id="rId21"/>
    <p:sldId id="270" r:id="rId22"/>
    <p:sldId id="268" r:id="rId23"/>
    <p:sldId id="271" r:id="rId24"/>
    <p:sldId id="297" r:id="rId25"/>
    <p:sldId id="269" r:id="rId26"/>
    <p:sldId id="274" r:id="rId27"/>
    <p:sldId id="280" r:id="rId28"/>
    <p:sldId id="291" r:id="rId29"/>
    <p:sldId id="276" r:id="rId30"/>
    <p:sldId id="281" r:id="rId31"/>
    <p:sldId id="282" r:id="rId3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718" autoAdjust="0"/>
  </p:normalViewPr>
  <p:slideViewPr>
    <p:cSldViewPr>
      <p:cViewPr varScale="1">
        <p:scale>
          <a:sx n="81" d="100"/>
          <a:sy n="81" d="100"/>
        </p:scale>
        <p:origin x="78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7E2F79-8498-4241-9187-F923721B3ED2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493850D-EC30-487B-96AF-B6ADB84F3A86}">
      <dgm:prSet phldrT="[Text]"/>
      <dgm:spPr/>
      <dgm:t>
        <a:bodyPr/>
        <a:lstStyle/>
        <a:p>
          <a:r>
            <a:rPr lang="hr-HR" dirty="0"/>
            <a:t>PRAPOVIJEST</a:t>
          </a:r>
        </a:p>
      </dgm:t>
    </dgm:pt>
    <dgm:pt modelId="{F3BC9CD9-81FF-49B8-9D2D-915432C6F252}" type="parTrans" cxnId="{06F1F0B2-10F9-4A6A-98B9-95BA93121F86}">
      <dgm:prSet/>
      <dgm:spPr/>
      <dgm:t>
        <a:bodyPr/>
        <a:lstStyle/>
        <a:p>
          <a:endParaRPr lang="hr-HR"/>
        </a:p>
      </dgm:t>
    </dgm:pt>
    <dgm:pt modelId="{3DB0824D-4CFB-4D52-A3DF-52C76C4324A5}" type="sibTrans" cxnId="{06F1F0B2-10F9-4A6A-98B9-95BA93121F86}">
      <dgm:prSet/>
      <dgm:spPr/>
      <dgm:t>
        <a:bodyPr/>
        <a:lstStyle/>
        <a:p>
          <a:endParaRPr lang="hr-HR"/>
        </a:p>
      </dgm:t>
    </dgm:pt>
    <dgm:pt modelId="{5CDDF1D4-4A10-42EE-A5C2-E8C4C50E5AAD}">
      <dgm:prSet phldrT="[Text]"/>
      <dgm:spPr/>
      <dgm:t>
        <a:bodyPr/>
        <a:lstStyle/>
        <a:p>
          <a:r>
            <a:rPr lang="hr-HR" dirty="0"/>
            <a:t>Rodovsko društvo</a:t>
          </a:r>
        </a:p>
      </dgm:t>
    </dgm:pt>
    <dgm:pt modelId="{6BC9A4C0-A802-4FD7-95BF-CE5E50A6DD56}" type="parTrans" cxnId="{B16E9EB1-4771-440A-A54A-333C017421DF}">
      <dgm:prSet/>
      <dgm:spPr/>
      <dgm:t>
        <a:bodyPr/>
        <a:lstStyle/>
        <a:p>
          <a:endParaRPr lang="hr-HR"/>
        </a:p>
      </dgm:t>
    </dgm:pt>
    <dgm:pt modelId="{63CCE543-853C-4642-9898-F597AA75C664}" type="sibTrans" cxnId="{B16E9EB1-4771-440A-A54A-333C017421DF}">
      <dgm:prSet/>
      <dgm:spPr/>
      <dgm:t>
        <a:bodyPr/>
        <a:lstStyle/>
        <a:p>
          <a:endParaRPr lang="hr-HR"/>
        </a:p>
      </dgm:t>
    </dgm:pt>
    <dgm:pt modelId="{7FBDABF1-3EF2-4C35-84E3-B01BE94968CD}">
      <dgm:prSet phldrT="[Text]"/>
      <dgm:spPr/>
      <dgm:t>
        <a:bodyPr/>
        <a:lstStyle/>
        <a:p>
          <a:r>
            <a:rPr lang="hr-HR" dirty="0"/>
            <a:t>STARI VIJEK</a:t>
          </a:r>
        </a:p>
      </dgm:t>
    </dgm:pt>
    <dgm:pt modelId="{FD06D6EB-5793-4B6D-8ACE-5D162B98EAC4}" type="parTrans" cxnId="{26EC1AD1-E072-4B3A-B799-11EE92AEB507}">
      <dgm:prSet/>
      <dgm:spPr/>
      <dgm:t>
        <a:bodyPr/>
        <a:lstStyle/>
        <a:p>
          <a:endParaRPr lang="hr-HR"/>
        </a:p>
      </dgm:t>
    </dgm:pt>
    <dgm:pt modelId="{50A124EA-6CBE-4B70-B089-CA3A8D0615BF}" type="sibTrans" cxnId="{26EC1AD1-E072-4B3A-B799-11EE92AEB507}">
      <dgm:prSet/>
      <dgm:spPr/>
      <dgm:t>
        <a:bodyPr/>
        <a:lstStyle/>
        <a:p>
          <a:endParaRPr lang="hr-HR"/>
        </a:p>
      </dgm:t>
    </dgm:pt>
    <dgm:pt modelId="{AB60A256-10A7-4265-96E3-06FDEC552E87}">
      <dgm:prSet phldrT="[Text]"/>
      <dgm:spPr/>
      <dgm:t>
        <a:bodyPr/>
        <a:lstStyle/>
        <a:p>
          <a:r>
            <a:rPr lang="hr-HR" dirty="0"/>
            <a:t>Robovlasničko društvo</a:t>
          </a:r>
        </a:p>
      </dgm:t>
    </dgm:pt>
    <dgm:pt modelId="{6AE1FC06-C860-43FF-9D4D-C74F4701C583}" type="parTrans" cxnId="{8D6D7BF5-F6AB-41B1-895F-BD641B7FD04D}">
      <dgm:prSet/>
      <dgm:spPr/>
      <dgm:t>
        <a:bodyPr/>
        <a:lstStyle/>
        <a:p>
          <a:endParaRPr lang="hr-HR"/>
        </a:p>
      </dgm:t>
    </dgm:pt>
    <dgm:pt modelId="{EFF7B719-4B34-4E5C-9AB0-F16620B5254C}" type="sibTrans" cxnId="{8D6D7BF5-F6AB-41B1-895F-BD641B7FD04D}">
      <dgm:prSet/>
      <dgm:spPr/>
      <dgm:t>
        <a:bodyPr/>
        <a:lstStyle/>
        <a:p>
          <a:endParaRPr lang="hr-HR"/>
        </a:p>
      </dgm:t>
    </dgm:pt>
    <dgm:pt modelId="{B5FC520F-390F-4E85-98ED-46EEEA805238}">
      <dgm:prSet phldrT="[Text]"/>
      <dgm:spPr/>
      <dgm:t>
        <a:bodyPr/>
        <a:lstStyle/>
        <a:p>
          <a:r>
            <a:rPr lang="hr-HR" dirty="0"/>
            <a:t>SREDNJI VIJEK</a:t>
          </a:r>
        </a:p>
      </dgm:t>
    </dgm:pt>
    <dgm:pt modelId="{76384CF4-9353-4BB6-A8F9-7ECDBE3A1E55}" type="parTrans" cxnId="{28F6F75F-7B5C-499A-B63B-C138F8C4A873}">
      <dgm:prSet/>
      <dgm:spPr/>
      <dgm:t>
        <a:bodyPr/>
        <a:lstStyle/>
        <a:p>
          <a:endParaRPr lang="hr-HR"/>
        </a:p>
      </dgm:t>
    </dgm:pt>
    <dgm:pt modelId="{EB2E94E8-46CA-40CC-AE5D-9DDED3A99E67}" type="sibTrans" cxnId="{28F6F75F-7B5C-499A-B63B-C138F8C4A873}">
      <dgm:prSet/>
      <dgm:spPr/>
      <dgm:t>
        <a:bodyPr/>
        <a:lstStyle/>
        <a:p>
          <a:endParaRPr lang="hr-HR"/>
        </a:p>
      </dgm:t>
    </dgm:pt>
    <dgm:pt modelId="{9A602FF2-139C-4272-9579-2EC4615BE2DC}">
      <dgm:prSet phldrT="[Text]" custT="1"/>
      <dgm:spPr/>
      <dgm:t>
        <a:bodyPr/>
        <a:lstStyle/>
        <a:p>
          <a:r>
            <a:rPr lang="hr-HR" sz="2000" b="1" dirty="0"/>
            <a:t>Feudalno društvo</a:t>
          </a:r>
        </a:p>
      </dgm:t>
    </dgm:pt>
    <dgm:pt modelId="{DFAE3712-699E-464E-89FF-0CC265C70E68}" type="parTrans" cxnId="{EFF49080-2B24-4672-8996-4A9F74EE2AA1}">
      <dgm:prSet/>
      <dgm:spPr/>
      <dgm:t>
        <a:bodyPr/>
        <a:lstStyle/>
        <a:p>
          <a:endParaRPr lang="hr-HR"/>
        </a:p>
      </dgm:t>
    </dgm:pt>
    <dgm:pt modelId="{2950F976-C730-4FDD-AADD-A4B6308CEF0C}" type="sibTrans" cxnId="{EFF49080-2B24-4672-8996-4A9F74EE2AA1}">
      <dgm:prSet/>
      <dgm:spPr/>
      <dgm:t>
        <a:bodyPr/>
        <a:lstStyle/>
        <a:p>
          <a:endParaRPr lang="hr-HR"/>
        </a:p>
      </dgm:t>
    </dgm:pt>
    <dgm:pt modelId="{1D248FBF-58FA-43DE-83F4-17A68A2053A0}" type="pres">
      <dgm:prSet presAssocID="{E67E2F79-8498-4241-9187-F923721B3ED2}" presName="linearFlow" presStyleCnt="0">
        <dgm:presLayoutVars>
          <dgm:dir/>
          <dgm:animLvl val="lvl"/>
          <dgm:resizeHandles val="exact"/>
        </dgm:presLayoutVars>
      </dgm:prSet>
      <dgm:spPr/>
    </dgm:pt>
    <dgm:pt modelId="{FDE86697-9476-47B7-8B24-FC2BF79060C8}" type="pres">
      <dgm:prSet presAssocID="{D493850D-EC30-487B-96AF-B6ADB84F3A86}" presName="composite" presStyleCnt="0"/>
      <dgm:spPr/>
    </dgm:pt>
    <dgm:pt modelId="{E79A9047-4A26-482A-962F-D72D271E859B}" type="pres">
      <dgm:prSet presAssocID="{D493850D-EC30-487B-96AF-B6ADB84F3A86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57D862F-9661-467A-B9CE-BD8DABBD85E2}" type="pres">
      <dgm:prSet presAssocID="{D493850D-EC30-487B-96AF-B6ADB84F3A86}" presName="parSh" presStyleLbl="node1" presStyleIdx="0" presStyleCnt="3"/>
      <dgm:spPr/>
    </dgm:pt>
    <dgm:pt modelId="{2F03D690-26A2-4573-AE1D-04DA2F0B5176}" type="pres">
      <dgm:prSet presAssocID="{D493850D-EC30-487B-96AF-B6ADB84F3A86}" presName="desTx" presStyleLbl="fgAcc1" presStyleIdx="0" presStyleCnt="3">
        <dgm:presLayoutVars>
          <dgm:bulletEnabled val="1"/>
        </dgm:presLayoutVars>
      </dgm:prSet>
      <dgm:spPr/>
    </dgm:pt>
    <dgm:pt modelId="{119AC821-CF27-4333-AD01-AC31324D0B48}" type="pres">
      <dgm:prSet presAssocID="{3DB0824D-4CFB-4D52-A3DF-52C76C4324A5}" presName="sibTrans" presStyleLbl="sibTrans2D1" presStyleIdx="0" presStyleCnt="2"/>
      <dgm:spPr/>
    </dgm:pt>
    <dgm:pt modelId="{3178B835-6F86-4A34-B09F-9C8495A5F972}" type="pres">
      <dgm:prSet presAssocID="{3DB0824D-4CFB-4D52-A3DF-52C76C4324A5}" presName="connTx" presStyleLbl="sibTrans2D1" presStyleIdx="0" presStyleCnt="2"/>
      <dgm:spPr/>
    </dgm:pt>
    <dgm:pt modelId="{A0EE2812-2903-4A5E-8E20-3EE08B126E7C}" type="pres">
      <dgm:prSet presAssocID="{7FBDABF1-3EF2-4C35-84E3-B01BE94968CD}" presName="composite" presStyleCnt="0"/>
      <dgm:spPr/>
    </dgm:pt>
    <dgm:pt modelId="{D08E20C7-EEB1-41EB-A00C-3BB6686F38FA}" type="pres">
      <dgm:prSet presAssocID="{7FBDABF1-3EF2-4C35-84E3-B01BE94968CD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D5FBE9B-B6EB-4B1D-9560-A8C36305CBDB}" type="pres">
      <dgm:prSet presAssocID="{7FBDABF1-3EF2-4C35-84E3-B01BE94968CD}" presName="parSh" presStyleLbl="node1" presStyleIdx="1" presStyleCnt="3"/>
      <dgm:spPr/>
    </dgm:pt>
    <dgm:pt modelId="{E72DCB3A-7437-40EE-B137-5C1AC3A939ED}" type="pres">
      <dgm:prSet presAssocID="{7FBDABF1-3EF2-4C35-84E3-B01BE94968CD}" presName="desTx" presStyleLbl="fgAcc1" presStyleIdx="1" presStyleCnt="3">
        <dgm:presLayoutVars>
          <dgm:bulletEnabled val="1"/>
        </dgm:presLayoutVars>
      </dgm:prSet>
      <dgm:spPr/>
    </dgm:pt>
    <dgm:pt modelId="{435AADAC-46D7-4C67-B782-CBEB9A649A2D}" type="pres">
      <dgm:prSet presAssocID="{50A124EA-6CBE-4B70-B089-CA3A8D0615BF}" presName="sibTrans" presStyleLbl="sibTrans2D1" presStyleIdx="1" presStyleCnt="2"/>
      <dgm:spPr/>
    </dgm:pt>
    <dgm:pt modelId="{C6510E92-14A8-4B16-993F-6E405A8ADE37}" type="pres">
      <dgm:prSet presAssocID="{50A124EA-6CBE-4B70-B089-CA3A8D0615BF}" presName="connTx" presStyleLbl="sibTrans2D1" presStyleIdx="1" presStyleCnt="2"/>
      <dgm:spPr/>
    </dgm:pt>
    <dgm:pt modelId="{CF906B67-8CAF-4772-8BB0-CB209E90C605}" type="pres">
      <dgm:prSet presAssocID="{B5FC520F-390F-4E85-98ED-46EEEA805238}" presName="composite" presStyleCnt="0"/>
      <dgm:spPr/>
    </dgm:pt>
    <dgm:pt modelId="{FDFF460D-DE65-4720-AE5F-9D4F407C8F51}" type="pres">
      <dgm:prSet presAssocID="{B5FC520F-390F-4E85-98ED-46EEEA805238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4B5E755-AE26-40BD-9142-2CD9F3B2B5A9}" type="pres">
      <dgm:prSet presAssocID="{B5FC520F-390F-4E85-98ED-46EEEA805238}" presName="parSh" presStyleLbl="node1" presStyleIdx="2" presStyleCnt="3"/>
      <dgm:spPr/>
    </dgm:pt>
    <dgm:pt modelId="{C635C0FE-76AF-4AF7-83EB-1E7823216F37}" type="pres">
      <dgm:prSet presAssocID="{B5FC520F-390F-4E85-98ED-46EEEA805238}" presName="desTx" presStyleLbl="fgAcc1" presStyleIdx="2" presStyleCnt="3">
        <dgm:presLayoutVars>
          <dgm:bulletEnabled val="1"/>
        </dgm:presLayoutVars>
      </dgm:prSet>
      <dgm:spPr/>
    </dgm:pt>
  </dgm:ptLst>
  <dgm:cxnLst>
    <dgm:cxn modelId="{23E5F201-6E8E-4E0B-89BE-63B9F1126FFF}" type="presOf" srcId="{7FBDABF1-3EF2-4C35-84E3-B01BE94968CD}" destId="{D08E20C7-EEB1-41EB-A00C-3BB6686F38FA}" srcOrd="0" destOrd="0" presId="urn:microsoft.com/office/officeart/2005/8/layout/process3"/>
    <dgm:cxn modelId="{05028304-3BEC-48B1-AC10-D423DD4CDB9A}" type="presOf" srcId="{B5FC520F-390F-4E85-98ED-46EEEA805238}" destId="{FDFF460D-DE65-4720-AE5F-9D4F407C8F51}" srcOrd="0" destOrd="0" presId="urn:microsoft.com/office/officeart/2005/8/layout/process3"/>
    <dgm:cxn modelId="{7E6C350C-C408-44B3-BEFD-D17EB8711863}" type="presOf" srcId="{5CDDF1D4-4A10-42EE-A5C2-E8C4C50E5AAD}" destId="{2F03D690-26A2-4573-AE1D-04DA2F0B5176}" srcOrd="0" destOrd="0" presId="urn:microsoft.com/office/officeart/2005/8/layout/process3"/>
    <dgm:cxn modelId="{9AEDD514-E0E5-495D-A619-8AE3D82B018F}" type="presOf" srcId="{50A124EA-6CBE-4B70-B089-CA3A8D0615BF}" destId="{435AADAC-46D7-4C67-B782-CBEB9A649A2D}" srcOrd="0" destOrd="0" presId="urn:microsoft.com/office/officeart/2005/8/layout/process3"/>
    <dgm:cxn modelId="{2074AE1C-31DB-433F-9907-1A73A2E24EC9}" type="presOf" srcId="{D493850D-EC30-487B-96AF-B6ADB84F3A86}" destId="{357D862F-9661-467A-B9CE-BD8DABBD85E2}" srcOrd="1" destOrd="0" presId="urn:microsoft.com/office/officeart/2005/8/layout/process3"/>
    <dgm:cxn modelId="{7C095427-A668-4F8D-9800-25D32321B1AA}" type="presOf" srcId="{3DB0824D-4CFB-4D52-A3DF-52C76C4324A5}" destId="{3178B835-6F86-4A34-B09F-9C8495A5F972}" srcOrd="1" destOrd="0" presId="urn:microsoft.com/office/officeart/2005/8/layout/process3"/>
    <dgm:cxn modelId="{DDA3E23F-3577-4C13-85D0-47378D55DD31}" type="presOf" srcId="{E67E2F79-8498-4241-9187-F923721B3ED2}" destId="{1D248FBF-58FA-43DE-83F4-17A68A2053A0}" srcOrd="0" destOrd="0" presId="urn:microsoft.com/office/officeart/2005/8/layout/process3"/>
    <dgm:cxn modelId="{643A1B5B-C943-494F-84CE-DF53C35C2C5C}" type="presOf" srcId="{50A124EA-6CBE-4B70-B089-CA3A8D0615BF}" destId="{C6510E92-14A8-4B16-993F-6E405A8ADE37}" srcOrd="1" destOrd="0" presId="urn:microsoft.com/office/officeart/2005/8/layout/process3"/>
    <dgm:cxn modelId="{28F6F75F-7B5C-499A-B63B-C138F8C4A873}" srcId="{E67E2F79-8498-4241-9187-F923721B3ED2}" destId="{B5FC520F-390F-4E85-98ED-46EEEA805238}" srcOrd="2" destOrd="0" parTransId="{76384CF4-9353-4BB6-A8F9-7ECDBE3A1E55}" sibTransId="{EB2E94E8-46CA-40CC-AE5D-9DDED3A99E67}"/>
    <dgm:cxn modelId="{A6C2F663-23B5-4694-9418-78BF985BC321}" type="presOf" srcId="{D493850D-EC30-487B-96AF-B6ADB84F3A86}" destId="{E79A9047-4A26-482A-962F-D72D271E859B}" srcOrd="0" destOrd="0" presId="urn:microsoft.com/office/officeart/2005/8/layout/process3"/>
    <dgm:cxn modelId="{EFF49080-2B24-4672-8996-4A9F74EE2AA1}" srcId="{B5FC520F-390F-4E85-98ED-46EEEA805238}" destId="{9A602FF2-139C-4272-9579-2EC4615BE2DC}" srcOrd="0" destOrd="0" parTransId="{DFAE3712-699E-464E-89FF-0CC265C70E68}" sibTransId="{2950F976-C730-4FDD-AADD-A4B6308CEF0C}"/>
    <dgm:cxn modelId="{F1EB6A8B-0531-4169-A3BA-86C42D1470E8}" type="presOf" srcId="{3DB0824D-4CFB-4D52-A3DF-52C76C4324A5}" destId="{119AC821-CF27-4333-AD01-AC31324D0B48}" srcOrd="0" destOrd="0" presId="urn:microsoft.com/office/officeart/2005/8/layout/process3"/>
    <dgm:cxn modelId="{66D4C399-57B6-4703-A156-94EE8174432E}" type="presOf" srcId="{B5FC520F-390F-4E85-98ED-46EEEA805238}" destId="{44B5E755-AE26-40BD-9142-2CD9F3B2B5A9}" srcOrd="1" destOrd="0" presId="urn:microsoft.com/office/officeart/2005/8/layout/process3"/>
    <dgm:cxn modelId="{95771B9C-568F-4F45-A89F-D3CC85490FD1}" type="presOf" srcId="{AB60A256-10A7-4265-96E3-06FDEC552E87}" destId="{E72DCB3A-7437-40EE-B137-5C1AC3A939ED}" srcOrd="0" destOrd="0" presId="urn:microsoft.com/office/officeart/2005/8/layout/process3"/>
    <dgm:cxn modelId="{B16E9EB1-4771-440A-A54A-333C017421DF}" srcId="{D493850D-EC30-487B-96AF-B6ADB84F3A86}" destId="{5CDDF1D4-4A10-42EE-A5C2-E8C4C50E5AAD}" srcOrd="0" destOrd="0" parTransId="{6BC9A4C0-A802-4FD7-95BF-CE5E50A6DD56}" sibTransId="{63CCE543-853C-4642-9898-F597AA75C664}"/>
    <dgm:cxn modelId="{06F1F0B2-10F9-4A6A-98B9-95BA93121F86}" srcId="{E67E2F79-8498-4241-9187-F923721B3ED2}" destId="{D493850D-EC30-487B-96AF-B6ADB84F3A86}" srcOrd="0" destOrd="0" parTransId="{F3BC9CD9-81FF-49B8-9D2D-915432C6F252}" sibTransId="{3DB0824D-4CFB-4D52-A3DF-52C76C4324A5}"/>
    <dgm:cxn modelId="{D49756C7-CC30-4174-AA24-A6A8FA31B78A}" type="presOf" srcId="{7FBDABF1-3EF2-4C35-84E3-B01BE94968CD}" destId="{7D5FBE9B-B6EB-4B1D-9560-A8C36305CBDB}" srcOrd="1" destOrd="0" presId="urn:microsoft.com/office/officeart/2005/8/layout/process3"/>
    <dgm:cxn modelId="{26EC1AD1-E072-4B3A-B799-11EE92AEB507}" srcId="{E67E2F79-8498-4241-9187-F923721B3ED2}" destId="{7FBDABF1-3EF2-4C35-84E3-B01BE94968CD}" srcOrd="1" destOrd="0" parTransId="{FD06D6EB-5793-4B6D-8ACE-5D162B98EAC4}" sibTransId="{50A124EA-6CBE-4B70-B089-CA3A8D0615BF}"/>
    <dgm:cxn modelId="{7FDD7BF0-385B-4F63-85D5-5061E15BCD7D}" type="presOf" srcId="{9A602FF2-139C-4272-9579-2EC4615BE2DC}" destId="{C635C0FE-76AF-4AF7-83EB-1E7823216F37}" srcOrd="0" destOrd="0" presId="urn:microsoft.com/office/officeart/2005/8/layout/process3"/>
    <dgm:cxn modelId="{8D6D7BF5-F6AB-41B1-895F-BD641B7FD04D}" srcId="{7FBDABF1-3EF2-4C35-84E3-B01BE94968CD}" destId="{AB60A256-10A7-4265-96E3-06FDEC552E87}" srcOrd="0" destOrd="0" parTransId="{6AE1FC06-C860-43FF-9D4D-C74F4701C583}" sibTransId="{EFF7B719-4B34-4E5C-9AB0-F16620B5254C}"/>
    <dgm:cxn modelId="{B8CE5898-CC42-49BD-9C4D-BE3EEC527761}" type="presParOf" srcId="{1D248FBF-58FA-43DE-83F4-17A68A2053A0}" destId="{FDE86697-9476-47B7-8B24-FC2BF79060C8}" srcOrd="0" destOrd="0" presId="urn:microsoft.com/office/officeart/2005/8/layout/process3"/>
    <dgm:cxn modelId="{918DEA8B-C5DD-4216-8DB3-04B413C1A5EC}" type="presParOf" srcId="{FDE86697-9476-47B7-8B24-FC2BF79060C8}" destId="{E79A9047-4A26-482A-962F-D72D271E859B}" srcOrd="0" destOrd="0" presId="urn:microsoft.com/office/officeart/2005/8/layout/process3"/>
    <dgm:cxn modelId="{088D4A53-31B7-4FD7-B97B-A18404A9F81C}" type="presParOf" srcId="{FDE86697-9476-47B7-8B24-FC2BF79060C8}" destId="{357D862F-9661-467A-B9CE-BD8DABBD85E2}" srcOrd="1" destOrd="0" presId="urn:microsoft.com/office/officeart/2005/8/layout/process3"/>
    <dgm:cxn modelId="{C3BFF694-BAFD-479B-A88A-F885BC38E9AA}" type="presParOf" srcId="{FDE86697-9476-47B7-8B24-FC2BF79060C8}" destId="{2F03D690-26A2-4573-AE1D-04DA2F0B5176}" srcOrd="2" destOrd="0" presId="urn:microsoft.com/office/officeart/2005/8/layout/process3"/>
    <dgm:cxn modelId="{78C6E017-7494-4B12-83C5-229F057FFDA8}" type="presParOf" srcId="{1D248FBF-58FA-43DE-83F4-17A68A2053A0}" destId="{119AC821-CF27-4333-AD01-AC31324D0B48}" srcOrd="1" destOrd="0" presId="urn:microsoft.com/office/officeart/2005/8/layout/process3"/>
    <dgm:cxn modelId="{F72DD792-F587-49CD-84EF-CEF604271A6C}" type="presParOf" srcId="{119AC821-CF27-4333-AD01-AC31324D0B48}" destId="{3178B835-6F86-4A34-B09F-9C8495A5F972}" srcOrd="0" destOrd="0" presId="urn:microsoft.com/office/officeart/2005/8/layout/process3"/>
    <dgm:cxn modelId="{F885A273-0ED5-4120-A4C9-713C0420BE59}" type="presParOf" srcId="{1D248FBF-58FA-43DE-83F4-17A68A2053A0}" destId="{A0EE2812-2903-4A5E-8E20-3EE08B126E7C}" srcOrd="2" destOrd="0" presId="urn:microsoft.com/office/officeart/2005/8/layout/process3"/>
    <dgm:cxn modelId="{2675BA0C-0287-4541-861C-70E52D384F5D}" type="presParOf" srcId="{A0EE2812-2903-4A5E-8E20-3EE08B126E7C}" destId="{D08E20C7-EEB1-41EB-A00C-3BB6686F38FA}" srcOrd="0" destOrd="0" presId="urn:microsoft.com/office/officeart/2005/8/layout/process3"/>
    <dgm:cxn modelId="{F1E8C285-06CF-4C43-9A4D-A376BE3E4263}" type="presParOf" srcId="{A0EE2812-2903-4A5E-8E20-3EE08B126E7C}" destId="{7D5FBE9B-B6EB-4B1D-9560-A8C36305CBDB}" srcOrd="1" destOrd="0" presId="urn:microsoft.com/office/officeart/2005/8/layout/process3"/>
    <dgm:cxn modelId="{27202FC3-DD81-4A20-9E30-FD13D777EDCF}" type="presParOf" srcId="{A0EE2812-2903-4A5E-8E20-3EE08B126E7C}" destId="{E72DCB3A-7437-40EE-B137-5C1AC3A939ED}" srcOrd="2" destOrd="0" presId="urn:microsoft.com/office/officeart/2005/8/layout/process3"/>
    <dgm:cxn modelId="{AAD3431E-A2F2-4908-9276-686E2A6C4125}" type="presParOf" srcId="{1D248FBF-58FA-43DE-83F4-17A68A2053A0}" destId="{435AADAC-46D7-4C67-B782-CBEB9A649A2D}" srcOrd="3" destOrd="0" presId="urn:microsoft.com/office/officeart/2005/8/layout/process3"/>
    <dgm:cxn modelId="{61DF6E66-1E41-41CB-B2BA-64CBDDBFD6A0}" type="presParOf" srcId="{435AADAC-46D7-4C67-B782-CBEB9A649A2D}" destId="{C6510E92-14A8-4B16-993F-6E405A8ADE37}" srcOrd="0" destOrd="0" presId="urn:microsoft.com/office/officeart/2005/8/layout/process3"/>
    <dgm:cxn modelId="{A05A29A3-4C76-41BC-8DE6-9873E3AEE950}" type="presParOf" srcId="{1D248FBF-58FA-43DE-83F4-17A68A2053A0}" destId="{CF906B67-8CAF-4772-8BB0-CB209E90C605}" srcOrd="4" destOrd="0" presId="urn:microsoft.com/office/officeart/2005/8/layout/process3"/>
    <dgm:cxn modelId="{5785598C-2200-46B5-A597-5CD9DFC42926}" type="presParOf" srcId="{CF906B67-8CAF-4772-8BB0-CB209E90C605}" destId="{FDFF460D-DE65-4720-AE5F-9D4F407C8F51}" srcOrd="0" destOrd="0" presId="urn:microsoft.com/office/officeart/2005/8/layout/process3"/>
    <dgm:cxn modelId="{410408D5-EF6F-4C99-B746-BFF6605A2293}" type="presParOf" srcId="{CF906B67-8CAF-4772-8BB0-CB209E90C605}" destId="{44B5E755-AE26-40BD-9142-2CD9F3B2B5A9}" srcOrd="1" destOrd="0" presId="urn:microsoft.com/office/officeart/2005/8/layout/process3"/>
    <dgm:cxn modelId="{3CE3BB43-3648-42AE-9104-97CED2E99DD2}" type="presParOf" srcId="{CF906B67-8CAF-4772-8BB0-CB209E90C605}" destId="{C635C0FE-76AF-4AF7-83EB-1E7823216F3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08B225-2EB5-4781-801C-1C20E49212E6}" type="doc">
      <dgm:prSet loTypeId="urn:microsoft.com/office/officeart/2005/8/layout/pyramid1" loCatId="pyramid" qsTypeId="urn:microsoft.com/office/officeart/2005/8/quickstyle/3d3" qsCatId="3D" csTypeId="urn:microsoft.com/office/officeart/2005/8/colors/colorful1" csCatId="colorful" phldr="1"/>
      <dgm:spPr/>
    </dgm:pt>
    <dgm:pt modelId="{EE3AFE15-815F-42B5-AC86-E3F09D671080}">
      <dgm:prSet phldrT="[Text]" custT="1"/>
      <dgm:spPr/>
      <dgm:t>
        <a:bodyPr/>
        <a:lstStyle/>
        <a:p>
          <a:r>
            <a:rPr lang="hr-HR" sz="3600" dirty="0"/>
            <a:t>plemići</a:t>
          </a:r>
          <a:endParaRPr lang="hr-HR" sz="5400" dirty="0"/>
        </a:p>
      </dgm:t>
    </dgm:pt>
    <dgm:pt modelId="{D002F876-F192-4246-B9FE-C9A05ECC4BD1}" type="parTrans" cxnId="{D7796086-8C31-4953-B056-1BBC008349FF}">
      <dgm:prSet/>
      <dgm:spPr/>
      <dgm:t>
        <a:bodyPr/>
        <a:lstStyle/>
        <a:p>
          <a:endParaRPr lang="hr-HR"/>
        </a:p>
      </dgm:t>
    </dgm:pt>
    <dgm:pt modelId="{337156A4-1A4D-4753-AD94-C462082A3E1E}" type="sibTrans" cxnId="{D7796086-8C31-4953-B056-1BBC008349FF}">
      <dgm:prSet/>
      <dgm:spPr/>
      <dgm:t>
        <a:bodyPr/>
        <a:lstStyle/>
        <a:p>
          <a:endParaRPr lang="hr-HR"/>
        </a:p>
      </dgm:t>
    </dgm:pt>
    <dgm:pt modelId="{30BBBE16-461E-47F4-B5C3-0B4762F76461}">
      <dgm:prSet phldrT="[Text]" custT="1"/>
      <dgm:spPr/>
      <dgm:t>
        <a:bodyPr/>
        <a:lstStyle/>
        <a:p>
          <a:r>
            <a:rPr lang="hr-HR" sz="4000" dirty="0"/>
            <a:t>svećenici</a:t>
          </a:r>
          <a:endParaRPr lang="hr-HR" sz="5900" dirty="0"/>
        </a:p>
      </dgm:t>
    </dgm:pt>
    <dgm:pt modelId="{135B1D9A-3523-416B-8C15-3C4029252C16}" type="parTrans" cxnId="{24528F93-7C02-48F6-9D18-7A1D39D43305}">
      <dgm:prSet/>
      <dgm:spPr/>
      <dgm:t>
        <a:bodyPr/>
        <a:lstStyle/>
        <a:p>
          <a:endParaRPr lang="hr-HR"/>
        </a:p>
      </dgm:t>
    </dgm:pt>
    <dgm:pt modelId="{E1084620-059D-4011-9BC2-4A5F8AA543D2}" type="sibTrans" cxnId="{24528F93-7C02-48F6-9D18-7A1D39D43305}">
      <dgm:prSet/>
      <dgm:spPr/>
      <dgm:t>
        <a:bodyPr/>
        <a:lstStyle/>
        <a:p>
          <a:endParaRPr lang="hr-HR"/>
        </a:p>
      </dgm:t>
    </dgm:pt>
    <dgm:pt modelId="{CC512B76-2480-4E7C-AD8C-D630BFA02B16}">
      <dgm:prSet phldrT="[Text]" custT="1"/>
      <dgm:spPr/>
      <dgm:t>
        <a:bodyPr/>
        <a:lstStyle/>
        <a:p>
          <a:r>
            <a:rPr lang="hr-HR" sz="1600" dirty="0"/>
            <a:t>građani</a:t>
          </a:r>
          <a:endParaRPr lang="hr-HR" sz="2400" dirty="0"/>
        </a:p>
        <a:p>
          <a:r>
            <a:rPr lang="hr-HR" sz="2400" dirty="0"/>
            <a:t>seljaci</a:t>
          </a:r>
        </a:p>
        <a:p>
          <a:r>
            <a:rPr lang="hr-HR" sz="2800" dirty="0"/>
            <a:t>kmetovi</a:t>
          </a:r>
          <a:endParaRPr lang="hr-HR" sz="2400" dirty="0"/>
        </a:p>
      </dgm:t>
    </dgm:pt>
    <dgm:pt modelId="{3E7C77C9-6F97-410E-8558-0973F95D0E5A}" type="parTrans" cxnId="{D1C9AAE0-510F-4B8D-AD74-E058C0636C7E}">
      <dgm:prSet/>
      <dgm:spPr/>
      <dgm:t>
        <a:bodyPr/>
        <a:lstStyle/>
        <a:p>
          <a:endParaRPr lang="hr-HR"/>
        </a:p>
      </dgm:t>
    </dgm:pt>
    <dgm:pt modelId="{75F95D49-6582-4A1D-980E-4FE8E15427A3}" type="sibTrans" cxnId="{D1C9AAE0-510F-4B8D-AD74-E058C0636C7E}">
      <dgm:prSet/>
      <dgm:spPr/>
      <dgm:t>
        <a:bodyPr/>
        <a:lstStyle/>
        <a:p>
          <a:endParaRPr lang="hr-HR"/>
        </a:p>
      </dgm:t>
    </dgm:pt>
    <dgm:pt modelId="{9346D38F-8DE6-4982-BF1A-5CB7075708B2}" type="pres">
      <dgm:prSet presAssocID="{B608B225-2EB5-4781-801C-1C20E49212E6}" presName="Name0" presStyleCnt="0">
        <dgm:presLayoutVars>
          <dgm:dir/>
          <dgm:animLvl val="lvl"/>
          <dgm:resizeHandles val="exact"/>
        </dgm:presLayoutVars>
      </dgm:prSet>
      <dgm:spPr/>
    </dgm:pt>
    <dgm:pt modelId="{CB919C69-15AB-478C-B4A9-EC1E5F49817D}" type="pres">
      <dgm:prSet presAssocID="{EE3AFE15-815F-42B5-AC86-E3F09D671080}" presName="Name8" presStyleCnt="0"/>
      <dgm:spPr/>
    </dgm:pt>
    <dgm:pt modelId="{C1A3E985-008F-41ED-BF01-5A94BF80FC72}" type="pres">
      <dgm:prSet presAssocID="{EE3AFE15-815F-42B5-AC86-E3F09D671080}" presName="level" presStyleLbl="node1" presStyleIdx="0" presStyleCnt="3">
        <dgm:presLayoutVars>
          <dgm:chMax val="1"/>
          <dgm:bulletEnabled val="1"/>
        </dgm:presLayoutVars>
      </dgm:prSet>
      <dgm:spPr/>
    </dgm:pt>
    <dgm:pt modelId="{EB62589A-0FD3-40B2-ABE2-D26F7692BE21}" type="pres">
      <dgm:prSet presAssocID="{EE3AFE15-815F-42B5-AC86-E3F09D67108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E70B149-F57D-4568-A165-BA9CBE992732}" type="pres">
      <dgm:prSet presAssocID="{30BBBE16-461E-47F4-B5C3-0B4762F76461}" presName="Name8" presStyleCnt="0"/>
      <dgm:spPr/>
    </dgm:pt>
    <dgm:pt modelId="{077988A0-75AA-4F3F-9402-BED1EBBA16B5}" type="pres">
      <dgm:prSet presAssocID="{30BBBE16-461E-47F4-B5C3-0B4762F76461}" presName="level" presStyleLbl="node1" presStyleIdx="1" presStyleCnt="3">
        <dgm:presLayoutVars>
          <dgm:chMax val="1"/>
          <dgm:bulletEnabled val="1"/>
        </dgm:presLayoutVars>
      </dgm:prSet>
      <dgm:spPr/>
    </dgm:pt>
    <dgm:pt modelId="{D545D9CD-A24F-4E19-856F-604F4FC9978C}" type="pres">
      <dgm:prSet presAssocID="{30BBBE16-461E-47F4-B5C3-0B4762F7646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47F80B7-8F70-4849-A369-E254B82DCA9A}" type="pres">
      <dgm:prSet presAssocID="{CC512B76-2480-4E7C-AD8C-D630BFA02B16}" presName="Name8" presStyleCnt="0"/>
      <dgm:spPr/>
    </dgm:pt>
    <dgm:pt modelId="{C2CC34ED-B30E-42AF-8340-0B2659D0C2CF}" type="pres">
      <dgm:prSet presAssocID="{CC512B76-2480-4E7C-AD8C-D630BFA02B16}" presName="level" presStyleLbl="node1" presStyleIdx="2" presStyleCnt="3">
        <dgm:presLayoutVars>
          <dgm:chMax val="1"/>
          <dgm:bulletEnabled val="1"/>
        </dgm:presLayoutVars>
      </dgm:prSet>
      <dgm:spPr/>
    </dgm:pt>
    <dgm:pt modelId="{031ECA29-1BCD-4BE5-98E4-44275C00ECC5}" type="pres">
      <dgm:prSet presAssocID="{CC512B76-2480-4E7C-AD8C-D630BFA02B1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F99F401-5A09-497A-BCB5-CE7B683E4742}" type="presOf" srcId="{CC512B76-2480-4E7C-AD8C-D630BFA02B16}" destId="{C2CC34ED-B30E-42AF-8340-0B2659D0C2CF}" srcOrd="0" destOrd="0" presId="urn:microsoft.com/office/officeart/2005/8/layout/pyramid1"/>
    <dgm:cxn modelId="{21B7951C-4672-491A-A1E7-E3942F4768B4}" type="presOf" srcId="{EE3AFE15-815F-42B5-AC86-E3F09D671080}" destId="{C1A3E985-008F-41ED-BF01-5A94BF80FC72}" srcOrd="0" destOrd="0" presId="urn:microsoft.com/office/officeart/2005/8/layout/pyramid1"/>
    <dgm:cxn modelId="{D7796086-8C31-4953-B056-1BBC008349FF}" srcId="{B608B225-2EB5-4781-801C-1C20E49212E6}" destId="{EE3AFE15-815F-42B5-AC86-E3F09D671080}" srcOrd="0" destOrd="0" parTransId="{D002F876-F192-4246-B9FE-C9A05ECC4BD1}" sibTransId="{337156A4-1A4D-4753-AD94-C462082A3E1E}"/>
    <dgm:cxn modelId="{893C1B8E-5850-4345-A6AC-E35585A6B8E4}" type="presOf" srcId="{30BBBE16-461E-47F4-B5C3-0B4762F76461}" destId="{077988A0-75AA-4F3F-9402-BED1EBBA16B5}" srcOrd="0" destOrd="0" presId="urn:microsoft.com/office/officeart/2005/8/layout/pyramid1"/>
    <dgm:cxn modelId="{24528F93-7C02-48F6-9D18-7A1D39D43305}" srcId="{B608B225-2EB5-4781-801C-1C20E49212E6}" destId="{30BBBE16-461E-47F4-B5C3-0B4762F76461}" srcOrd="1" destOrd="0" parTransId="{135B1D9A-3523-416B-8C15-3C4029252C16}" sibTransId="{E1084620-059D-4011-9BC2-4A5F8AA543D2}"/>
    <dgm:cxn modelId="{108C479E-D8CB-47CB-B638-786DAD0E7681}" type="presOf" srcId="{30BBBE16-461E-47F4-B5C3-0B4762F76461}" destId="{D545D9CD-A24F-4E19-856F-604F4FC9978C}" srcOrd="1" destOrd="0" presId="urn:microsoft.com/office/officeart/2005/8/layout/pyramid1"/>
    <dgm:cxn modelId="{8C1292D1-DFE8-496D-83EC-ECFE270D600B}" type="presOf" srcId="{B608B225-2EB5-4781-801C-1C20E49212E6}" destId="{9346D38F-8DE6-4982-BF1A-5CB7075708B2}" srcOrd="0" destOrd="0" presId="urn:microsoft.com/office/officeart/2005/8/layout/pyramid1"/>
    <dgm:cxn modelId="{D1C9AAE0-510F-4B8D-AD74-E058C0636C7E}" srcId="{B608B225-2EB5-4781-801C-1C20E49212E6}" destId="{CC512B76-2480-4E7C-AD8C-D630BFA02B16}" srcOrd="2" destOrd="0" parTransId="{3E7C77C9-6F97-410E-8558-0973F95D0E5A}" sibTransId="{75F95D49-6582-4A1D-980E-4FE8E15427A3}"/>
    <dgm:cxn modelId="{B3F47CFE-8BEE-448A-A5A1-D887E6A0C6B7}" type="presOf" srcId="{EE3AFE15-815F-42B5-AC86-E3F09D671080}" destId="{EB62589A-0FD3-40B2-ABE2-D26F7692BE21}" srcOrd="1" destOrd="0" presId="urn:microsoft.com/office/officeart/2005/8/layout/pyramid1"/>
    <dgm:cxn modelId="{8D67FCFE-7D28-45FD-B083-5087947451B1}" type="presOf" srcId="{CC512B76-2480-4E7C-AD8C-D630BFA02B16}" destId="{031ECA29-1BCD-4BE5-98E4-44275C00ECC5}" srcOrd="1" destOrd="0" presId="urn:microsoft.com/office/officeart/2005/8/layout/pyramid1"/>
    <dgm:cxn modelId="{586AD909-9BD8-4B02-A6B6-3C3D039E796A}" type="presParOf" srcId="{9346D38F-8DE6-4982-BF1A-5CB7075708B2}" destId="{CB919C69-15AB-478C-B4A9-EC1E5F49817D}" srcOrd="0" destOrd="0" presId="urn:microsoft.com/office/officeart/2005/8/layout/pyramid1"/>
    <dgm:cxn modelId="{7684706F-AEC7-4C33-B135-E72068CE1132}" type="presParOf" srcId="{CB919C69-15AB-478C-B4A9-EC1E5F49817D}" destId="{C1A3E985-008F-41ED-BF01-5A94BF80FC72}" srcOrd="0" destOrd="0" presId="urn:microsoft.com/office/officeart/2005/8/layout/pyramid1"/>
    <dgm:cxn modelId="{0837ABB6-79B5-4B71-9D52-E3AB80A544A4}" type="presParOf" srcId="{CB919C69-15AB-478C-B4A9-EC1E5F49817D}" destId="{EB62589A-0FD3-40B2-ABE2-D26F7692BE21}" srcOrd="1" destOrd="0" presId="urn:microsoft.com/office/officeart/2005/8/layout/pyramid1"/>
    <dgm:cxn modelId="{361A2E70-7207-4359-AD9D-DEFB5A7F2A35}" type="presParOf" srcId="{9346D38F-8DE6-4982-BF1A-5CB7075708B2}" destId="{8E70B149-F57D-4568-A165-BA9CBE992732}" srcOrd="1" destOrd="0" presId="urn:microsoft.com/office/officeart/2005/8/layout/pyramid1"/>
    <dgm:cxn modelId="{8D1E1D2B-7A99-459F-B812-A6D7D2B5638E}" type="presParOf" srcId="{8E70B149-F57D-4568-A165-BA9CBE992732}" destId="{077988A0-75AA-4F3F-9402-BED1EBBA16B5}" srcOrd="0" destOrd="0" presId="urn:microsoft.com/office/officeart/2005/8/layout/pyramid1"/>
    <dgm:cxn modelId="{00DD7D5F-4563-4DB8-9C8D-F49885D07858}" type="presParOf" srcId="{8E70B149-F57D-4568-A165-BA9CBE992732}" destId="{D545D9CD-A24F-4E19-856F-604F4FC9978C}" srcOrd="1" destOrd="0" presId="urn:microsoft.com/office/officeart/2005/8/layout/pyramid1"/>
    <dgm:cxn modelId="{A84DC0AD-ADDC-4AF3-92E9-AF6F8E5565E0}" type="presParOf" srcId="{9346D38F-8DE6-4982-BF1A-5CB7075708B2}" destId="{847F80B7-8F70-4849-A369-E254B82DCA9A}" srcOrd="2" destOrd="0" presId="urn:microsoft.com/office/officeart/2005/8/layout/pyramid1"/>
    <dgm:cxn modelId="{5F321A31-815C-4450-9FD8-D7C45D102829}" type="presParOf" srcId="{847F80B7-8F70-4849-A369-E254B82DCA9A}" destId="{C2CC34ED-B30E-42AF-8340-0B2659D0C2CF}" srcOrd="0" destOrd="0" presId="urn:microsoft.com/office/officeart/2005/8/layout/pyramid1"/>
    <dgm:cxn modelId="{BD9FAD65-CF8B-41B1-B404-022866985D13}" type="presParOf" srcId="{847F80B7-8F70-4849-A369-E254B82DCA9A}" destId="{031ECA29-1BCD-4BE5-98E4-44275C00ECC5}" srcOrd="1" destOrd="0" presId="urn:microsoft.com/office/officeart/2005/8/layout/pyramid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A1A2EA-22B7-447C-89F2-E90C846EA8E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9E33C1D-A0FF-4115-89EB-178ABF1E9C38}">
      <dgm:prSet/>
      <dgm:spPr/>
      <dgm:t>
        <a:bodyPr/>
        <a:lstStyle/>
        <a:p>
          <a:r>
            <a:rPr lang="hr-HR" dirty="0"/>
            <a:t>Stvaranje feudalne piramide</a:t>
          </a:r>
          <a:endParaRPr lang="en-US" dirty="0"/>
        </a:p>
      </dgm:t>
    </dgm:pt>
    <dgm:pt modelId="{F4D2EE1B-3D7D-4851-BC1E-7A61CFF9194C}" type="parTrans" cxnId="{5267C303-38D0-4FA1-AACB-E76A7344F559}">
      <dgm:prSet/>
      <dgm:spPr/>
      <dgm:t>
        <a:bodyPr/>
        <a:lstStyle/>
        <a:p>
          <a:endParaRPr lang="en-US"/>
        </a:p>
      </dgm:t>
    </dgm:pt>
    <dgm:pt modelId="{00218772-8E33-4FB8-8395-0FD2F4411B47}" type="sibTrans" cxnId="{5267C303-38D0-4FA1-AACB-E76A7344F559}">
      <dgm:prSet/>
      <dgm:spPr/>
      <dgm:t>
        <a:bodyPr/>
        <a:lstStyle/>
        <a:p>
          <a:endParaRPr lang="en-US"/>
        </a:p>
      </dgm:t>
    </dgm:pt>
    <dgm:pt modelId="{11D76B81-A36C-4078-9E91-2A1BE51C5D14}">
      <dgm:prSet/>
      <dgm:spPr/>
      <dgm:t>
        <a:bodyPr/>
        <a:lstStyle/>
        <a:p>
          <a:r>
            <a:rPr lang="hr-HR" dirty="0"/>
            <a:t>Ubiranje poreza </a:t>
          </a:r>
          <a:endParaRPr lang="en-US" dirty="0"/>
        </a:p>
      </dgm:t>
    </dgm:pt>
    <dgm:pt modelId="{8F3CCE25-716D-4603-B2B8-922E70BDC332}" type="parTrans" cxnId="{9DE6AEAD-5300-418B-82E4-7E731BF4A766}">
      <dgm:prSet/>
      <dgm:spPr/>
      <dgm:t>
        <a:bodyPr/>
        <a:lstStyle/>
        <a:p>
          <a:endParaRPr lang="en-US"/>
        </a:p>
      </dgm:t>
    </dgm:pt>
    <dgm:pt modelId="{37B2B6EE-5DE6-44B4-AC49-F28F2405352D}" type="sibTrans" cxnId="{9DE6AEAD-5300-418B-82E4-7E731BF4A766}">
      <dgm:prSet/>
      <dgm:spPr/>
      <dgm:t>
        <a:bodyPr/>
        <a:lstStyle/>
        <a:p>
          <a:endParaRPr lang="en-US"/>
        </a:p>
      </dgm:t>
    </dgm:pt>
    <dgm:pt modelId="{750C87B9-D696-4936-8FF2-CDD654A923D0}">
      <dgm:prSet/>
      <dgm:spPr/>
      <dgm:t>
        <a:bodyPr/>
        <a:lstStyle/>
        <a:p>
          <a:r>
            <a:rPr lang="hr-HR" dirty="0"/>
            <a:t>Sudska i upravna vlast nad podložnicima</a:t>
          </a:r>
          <a:endParaRPr lang="en-US" dirty="0"/>
        </a:p>
      </dgm:t>
    </dgm:pt>
    <dgm:pt modelId="{189DED5B-D046-4D80-A640-F1F321D21F5C}" type="parTrans" cxnId="{9E7F12B4-2F1A-4175-A9E8-DA08EE32EDC1}">
      <dgm:prSet/>
      <dgm:spPr/>
      <dgm:t>
        <a:bodyPr/>
        <a:lstStyle/>
        <a:p>
          <a:endParaRPr lang="hr-HR"/>
        </a:p>
      </dgm:t>
    </dgm:pt>
    <dgm:pt modelId="{E188F850-A9E3-4B96-BA73-CB503986559D}" type="sibTrans" cxnId="{9E7F12B4-2F1A-4175-A9E8-DA08EE32EDC1}">
      <dgm:prSet/>
      <dgm:spPr/>
      <dgm:t>
        <a:bodyPr/>
        <a:lstStyle/>
        <a:p>
          <a:endParaRPr lang="hr-HR"/>
        </a:p>
      </dgm:t>
    </dgm:pt>
    <dgm:pt modelId="{B735B50A-A854-401B-BF1F-39BB71F9B15A}">
      <dgm:prSet/>
      <dgm:spPr/>
      <dgm:t>
        <a:bodyPr/>
        <a:lstStyle/>
        <a:p>
          <a:r>
            <a:rPr lang="hr-HR" dirty="0"/>
            <a:t>Feudi, nasljedno vlasništvo vazala</a:t>
          </a:r>
          <a:endParaRPr lang="en-US" dirty="0"/>
        </a:p>
      </dgm:t>
    </dgm:pt>
    <dgm:pt modelId="{9B8515EE-7F92-46F8-9312-557F7B31798B}" type="parTrans" cxnId="{0554256C-1211-4BB3-9635-751BD33EC229}">
      <dgm:prSet/>
      <dgm:spPr/>
      <dgm:t>
        <a:bodyPr/>
        <a:lstStyle/>
        <a:p>
          <a:endParaRPr lang="hr-HR"/>
        </a:p>
      </dgm:t>
    </dgm:pt>
    <dgm:pt modelId="{8587BBB6-8EFA-451D-A0A9-AD5D5E8F9DB2}" type="sibTrans" cxnId="{0554256C-1211-4BB3-9635-751BD33EC229}">
      <dgm:prSet/>
      <dgm:spPr/>
      <dgm:t>
        <a:bodyPr/>
        <a:lstStyle/>
        <a:p>
          <a:endParaRPr lang="hr-HR"/>
        </a:p>
      </dgm:t>
    </dgm:pt>
    <dgm:pt modelId="{0AB60C04-F54B-42FD-B2ED-8A6FD0774975}">
      <dgm:prSet/>
      <dgm:spPr/>
      <dgm:t>
        <a:bodyPr/>
        <a:lstStyle/>
        <a:p>
          <a:r>
            <a:rPr lang="hr-HR" dirty="0"/>
            <a:t>Obveze vazala postaju nasljedne</a:t>
          </a:r>
          <a:endParaRPr lang="en-US" dirty="0"/>
        </a:p>
      </dgm:t>
    </dgm:pt>
    <dgm:pt modelId="{9B00A73F-5502-4E23-94AA-C339350979D8}" type="parTrans" cxnId="{A8DA88B3-936F-4605-82C9-92DB4B0781FE}">
      <dgm:prSet/>
      <dgm:spPr/>
      <dgm:t>
        <a:bodyPr/>
        <a:lstStyle/>
        <a:p>
          <a:endParaRPr lang="hr-HR"/>
        </a:p>
      </dgm:t>
    </dgm:pt>
    <dgm:pt modelId="{6A00687E-BBD1-4DB0-A34D-026E5942EC0F}" type="sibTrans" cxnId="{A8DA88B3-936F-4605-82C9-92DB4B0781FE}">
      <dgm:prSet/>
      <dgm:spPr/>
      <dgm:t>
        <a:bodyPr/>
        <a:lstStyle/>
        <a:p>
          <a:endParaRPr lang="hr-HR"/>
        </a:p>
      </dgm:t>
    </dgm:pt>
    <dgm:pt modelId="{87AF85C0-E261-4D9E-85AF-24F29F6341F1}" type="pres">
      <dgm:prSet presAssocID="{F9A1A2EA-22B7-447C-89F2-E90C846EA8E2}" presName="linear" presStyleCnt="0">
        <dgm:presLayoutVars>
          <dgm:animLvl val="lvl"/>
          <dgm:resizeHandles val="exact"/>
        </dgm:presLayoutVars>
      </dgm:prSet>
      <dgm:spPr/>
    </dgm:pt>
    <dgm:pt modelId="{FEABDBEF-F7C2-4634-996C-36F284BDA661}" type="pres">
      <dgm:prSet presAssocID="{09E33C1D-A0FF-4115-89EB-178ABF1E9C38}" presName="parentText" presStyleLbl="node1" presStyleIdx="0" presStyleCnt="5" custLinFactNeighborY="48096">
        <dgm:presLayoutVars>
          <dgm:chMax val="0"/>
          <dgm:bulletEnabled val="1"/>
        </dgm:presLayoutVars>
      </dgm:prSet>
      <dgm:spPr/>
    </dgm:pt>
    <dgm:pt modelId="{CF68623F-E53C-46FA-8CED-80AE05C2F8B5}" type="pres">
      <dgm:prSet presAssocID="{00218772-8E33-4FB8-8395-0FD2F4411B47}" presName="spacer" presStyleCnt="0"/>
      <dgm:spPr/>
    </dgm:pt>
    <dgm:pt modelId="{967CC778-06E7-4AFC-AEBD-ACC4CA641A44}" type="pres">
      <dgm:prSet presAssocID="{750C87B9-D696-4936-8FF2-CDD654A923D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DA944EC-322B-40A9-80E5-C9B8D76F5D65}" type="pres">
      <dgm:prSet presAssocID="{E188F850-A9E3-4B96-BA73-CB503986559D}" presName="spacer" presStyleCnt="0"/>
      <dgm:spPr/>
    </dgm:pt>
    <dgm:pt modelId="{445CD4D2-A917-4998-BBC4-BD76F9493343}" type="pres">
      <dgm:prSet presAssocID="{11D76B81-A36C-4078-9E91-2A1BE51C5D1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381FBDA-79E8-4F20-AFBB-62CF57F152CD}" type="pres">
      <dgm:prSet presAssocID="{37B2B6EE-5DE6-44B4-AC49-F28F2405352D}" presName="spacer" presStyleCnt="0"/>
      <dgm:spPr/>
    </dgm:pt>
    <dgm:pt modelId="{8EFE8F46-D47D-4732-AC4B-EDDB7B87B5A8}" type="pres">
      <dgm:prSet presAssocID="{B735B50A-A854-401B-BF1F-39BB71F9B15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27B509B-072A-4DF8-8B07-C9C5A01F38E6}" type="pres">
      <dgm:prSet presAssocID="{8587BBB6-8EFA-451D-A0A9-AD5D5E8F9DB2}" presName="spacer" presStyleCnt="0"/>
      <dgm:spPr/>
    </dgm:pt>
    <dgm:pt modelId="{A103533E-D1FD-4015-BB04-4272F7F043BA}" type="pres">
      <dgm:prSet presAssocID="{0AB60C04-F54B-42FD-B2ED-8A6FD077497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267C303-38D0-4FA1-AACB-E76A7344F559}" srcId="{F9A1A2EA-22B7-447C-89F2-E90C846EA8E2}" destId="{09E33C1D-A0FF-4115-89EB-178ABF1E9C38}" srcOrd="0" destOrd="0" parTransId="{F4D2EE1B-3D7D-4851-BC1E-7A61CFF9194C}" sibTransId="{00218772-8E33-4FB8-8395-0FD2F4411B47}"/>
    <dgm:cxn modelId="{644ABB09-7F6D-463B-9D86-F6B89EAAEF65}" type="presOf" srcId="{F9A1A2EA-22B7-447C-89F2-E90C846EA8E2}" destId="{87AF85C0-E261-4D9E-85AF-24F29F6341F1}" srcOrd="0" destOrd="0" presId="urn:microsoft.com/office/officeart/2005/8/layout/vList2"/>
    <dgm:cxn modelId="{FDCD0F25-909D-476B-B346-BD65B2E76A2D}" type="presOf" srcId="{0AB60C04-F54B-42FD-B2ED-8A6FD0774975}" destId="{A103533E-D1FD-4015-BB04-4272F7F043BA}" srcOrd="0" destOrd="0" presId="urn:microsoft.com/office/officeart/2005/8/layout/vList2"/>
    <dgm:cxn modelId="{0554256C-1211-4BB3-9635-751BD33EC229}" srcId="{F9A1A2EA-22B7-447C-89F2-E90C846EA8E2}" destId="{B735B50A-A854-401B-BF1F-39BB71F9B15A}" srcOrd="3" destOrd="0" parTransId="{9B8515EE-7F92-46F8-9312-557F7B31798B}" sibTransId="{8587BBB6-8EFA-451D-A0A9-AD5D5E8F9DB2}"/>
    <dgm:cxn modelId="{1ACE6352-CEBC-498F-9CCD-97F2D17218CC}" type="presOf" srcId="{B735B50A-A854-401B-BF1F-39BB71F9B15A}" destId="{8EFE8F46-D47D-4732-AC4B-EDDB7B87B5A8}" srcOrd="0" destOrd="0" presId="urn:microsoft.com/office/officeart/2005/8/layout/vList2"/>
    <dgm:cxn modelId="{889C1AA2-7EEA-4DBF-8E07-143AB6C34459}" type="presOf" srcId="{09E33C1D-A0FF-4115-89EB-178ABF1E9C38}" destId="{FEABDBEF-F7C2-4634-996C-36F284BDA661}" srcOrd="0" destOrd="0" presId="urn:microsoft.com/office/officeart/2005/8/layout/vList2"/>
    <dgm:cxn modelId="{9DE6AEAD-5300-418B-82E4-7E731BF4A766}" srcId="{F9A1A2EA-22B7-447C-89F2-E90C846EA8E2}" destId="{11D76B81-A36C-4078-9E91-2A1BE51C5D14}" srcOrd="2" destOrd="0" parTransId="{8F3CCE25-716D-4603-B2B8-922E70BDC332}" sibTransId="{37B2B6EE-5DE6-44B4-AC49-F28F2405352D}"/>
    <dgm:cxn modelId="{A8DA88B3-936F-4605-82C9-92DB4B0781FE}" srcId="{F9A1A2EA-22B7-447C-89F2-E90C846EA8E2}" destId="{0AB60C04-F54B-42FD-B2ED-8A6FD0774975}" srcOrd="4" destOrd="0" parTransId="{9B00A73F-5502-4E23-94AA-C339350979D8}" sibTransId="{6A00687E-BBD1-4DB0-A34D-026E5942EC0F}"/>
    <dgm:cxn modelId="{9E7F12B4-2F1A-4175-A9E8-DA08EE32EDC1}" srcId="{F9A1A2EA-22B7-447C-89F2-E90C846EA8E2}" destId="{750C87B9-D696-4936-8FF2-CDD654A923D0}" srcOrd="1" destOrd="0" parTransId="{189DED5B-D046-4D80-A640-F1F321D21F5C}" sibTransId="{E188F850-A9E3-4B96-BA73-CB503986559D}"/>
    <dgm:cxn modelId="{5DB79BC4-6317-40E5-B7CA-A5FB0BDD9B4F}" type="presOf" srcId="{750C87B9-D696-4936-8FF2-CDD654A923D0}" destId="{967CC778-06E7-4AFC-AEBD-ACC4CA641A44}" srcOrd="0" destOrd="0" presId="urn:microsoft.com/office/officeart/2005/8/layout/vList2"/>
    <dgm:cxn modelId="{0F023CD2-7E10-4699-AEAF-5306F9215292}" type="presOf" srcId="{11D76B81-A36C-4078-9E91-2A1BE51C5D14}" destId="{445CD4D2-A917-4998-BBC4-BD76F9493343}" srcOrd="0" destOrd="0" presId="urn:microsoft.com/office/officeart/2005/8/layout/vList2"/>
    <dgm:cxn modelId="{A75B0CA4-6297-4681-8A6B-3E3EE8F40F47}" type="presParOf" srcId="{87AF85C0-E261-4D9E-85AF-24F29F6341F1}" destId="{FEABDBEF-F7C2-4634-996C-36F284BDA661}" srcOrd="0" destOrd="0" presId="urn:microsoft.com/office/officeart/2005/8/layout/vList2"/>
    <dgm:cxn modelId="{E40D5959-4BD2-46E2-9633-CF0120437373}" type="presParOf" srcId="{87AF85C0-E261-4D9E-85AF-24F29F6341F1}" destId="{CF68623F-E53C-46FA-8CED-80AE05C2F8B5}" srcOrd="1" destOrd="0" presId="urn:microsoft.com/office/officeart/2005/8/layout/vList2"/>
    <dgm:cxn modelId="{93F0026D-0B15-4D0F-B9BE-19EB781A860E}" type="presParOf" srcId="{87AF85C0-E261-4D9E-85AF-24F29F6341F1}" destId="{967CC778-06E7-4AFC-AEBD-ACC4CA641A44}" srcOrd="2" destOrd="0" presId="urn:microsoft.com/office/officeart/2005/8/layout/vList2"/>
    <dgm:cxn modelId="{4228F76D-2536-4DF1-B642-213D89221A45}" type="presParOf" srcId="{87AF85C0-E261-4D9E-85AF-24F29F6341F1}" destId="{1DA944EC-322B-40A9-80E5-C9B8D76F5D65}" srcOrd="3" destOrd="0" presId="urn:microsoft.com/office/officeart/2005/8/layout/vList2"/>
    <dgm:cxn modelId="{FFD2B1B7-7E3D-4E53-ABFD-3890F1B92A6D}" type="presParOf" srcId="{87AF85C0-E261-4D9E-85AF-24F29F6341F1}" destId="{445CD4D2-A917-4998-BBC4-BD76F9493343}" srcOrd="4" destOrd="0" presId="urn:microsoft.com/office/officeart/2005/8/layout/vList2"/>
    <dgm:cxn modelId="{0E607BDA-9192-407F-B8B8-D0DCEA0CC676}" type="presParOf" srcId="{87AF85C0-E261-4D9E-85AF-24F29F6341F1}" destId="{1381FBDA-79E8-4F20-AFBB-62CF57F152CD}" srcOrd="5" destOrd="0" presId="urn:microsoft.com/office/officeart/2005/8/layout/vList2"/>
    <dgm:cxn modelId="{1BF5B87B-D4BD-4B11-951B-7E8BB918A3C9}" type="presParOf" srcId="{87AF85C0-E261-4D9E-85AF-24F29F6341F1}" destId="{8EFE8F46-D47D-4732-AC4B-EDDB7B87B5A8}" srcOrd="6" destOrd="0" presId="urn:microsoft.com/office/officeart/2005/8/layout/vList2"/>
    <dgm:cxn modelId="{1174C995-C436-4C54-A94D-E2ADD93BF8DF}" type="presParOf" srcId="{87AF85C0-E261-4D9E-85AF-24F29F6341F1}" destId="{927B509B-072A-4DF8-8B07-C9C5A01F38E6}" srcOrd="7" destOrd="0" presId="urn:microsoft.com/office/officeart/2005/8/layout/vList2"/>
    <dgm:cxn modelId="{773BC23A-D6C1-4A24-B65E-4F54D6C2CE05}" type="presParOf" srcId="{87AF85C0-E261-4D9E-85AF-24F29F6341F1}" destId="{A103533E-D1FD-4015-BB04-4272F7F043B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D862F-9661-467A-B9CE-BD8DABBD85E2}">
      <dsp:nvSpPr>
        <dsp:cNvPr id="0" name=""/>
        <dsp:cNvSpPr/>
      </dsp:nvSpPr>
      <dsp:spPr>
        <a:xfrm>
          <a:off x="3922" y="1441269"/>
          <a:ext cx="1783518" cy="73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/>
            <a:t>PRAPOVIJEST</a:t>
          </a:r>
        </a:p>
      </dsp:txBody>
      <dsp:txXfrm>
        <a:off x="3922" y="1441269"/>
        <a:ext cx="1783518" cy="489600"/>
      </dsp:txXfrm>
    </dsp:sp>
    <dsp:sp modelId="{2F03D690-26A2-4573-AE1D-04DA2F0B5176}">
      <dsp:nvSpPr>
        <dsp:cNvPr id="0" name=""/>
        <dsp:cNvSpPr/>
      </dsp:nvSpPr>
      <dsp:spPr>
        <a:xfrm>
          <a:off x="369221" y="1930868"/>
          <a:ext cx="1783518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700" kern="1200" dirty="0"/>
            <a:t>Rodovsko društvo</a:t>
          </a:r>
        </a:p>
      </dsp:txBody>
      <dsp:txXfrm>
        <a:off x="397901" y="1959548"/>
        <a:ext cx="1726158" cy="921840"/>
      </dsp:txXfrm>
    </dsp:sp>
    <dsp:sp modelId="{119AC821-CF27-4333-AD01-AC31324D0B48}">
      <dsp:nvSpPr>
        <dsp:cNvPr id="0" name=""/>
        <dsp:cNvSpPr/>
      </dsp:nvSpPr>
      <dsp:spPr>
        <a:xfrm>
          <a:off x="2057816" y="1464046"/>
          <a:ext cx="573194" cy="4440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kern="1200"/>
        </a:p>
      </dsp:txBody>
      <dsp:txXfrm>
        <a:off x="2057816" y="1552855"/>
        <a:ext cx="439981" cy="266426"/>
      </dsp:txXfrm>
    </dsp:sp>
    <dsp:sp modelId="{7D5FBE9B-B6EB-4B1D-9560-A8C36305CBDB}">
      <dsp:nvSpPr>
        <dsp:cNvPr id="0" name=""/>
        <dsp:cNvSpPr/>
      </dsp:nvSpPr>
      <dsp:spPr>
        <a:xfrm>
          <a:off x="2868941" y="1441269"/>
          <a:ext cx="1783518" cy="73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/>
            <a:t>STARI VIJEK</a:t>
          </a:r>
        </a:p>
      </dsp:txBody>
      <dsp:txXfrm>
        <a:off x="2868941" y="1441269"/>
        <a:ext cx="1783518" cy="489600"/>
      </dsp:txXfrm>
    </dsp:sp>
    <dsp:sp modelId="{E72DCB3A-7437-40EE-B137-5C1AC3A939ED}">
      <dsp:nvSpPr>
        <dsp:cNvPr id="0" name=""/>
        <dsp:cNvSpPr/>
      </dsp:nvSpPr>
      <dsp:spPr>
        <a:xfrm>
          <a:off x="3234240" y="1930868"/>
          <a:ext cx="1783518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700" kern="1200" dirty="0"/>
            <a:t>Robovlasničko društvo</a:t>
          </a:r>
        </a:p>
      </dsp:txBody>
      <dsp:txXfrm>
        <a:off x="3262920" y="1959548"/>
        <a:ext cx="1726158" cy="921840"/>
      </dsp:txXfrm>
    </dsp:sp>
    <dsp:sp modelId="{435AADAC-46D7-4C67-B782-CBEB9A649A2D}">
      <dsp:nvSpPr>
        <dsp:cNvPr id="0" name=""/>
        <dsp:cNvSpPr/>
      </dsp:nvSpPr>
      <dsp:spPr>
        <a:xfrm>
          <a:off x="4922834" y="1464046"/>
          <a:ext cx="573194" cy="4440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kern="1200"/>
        </a:p>
      </dsp:txBody>
      <dsp:txXfrm>
        <a:off x="4922834" y="1552855"/>
        <a:ext cx="439981" cy="266426"/>
      </dsp:txXfrm>
    </dsp:sp>
    <dsp:sp modelId="{44B5E755-AE26-40BD-9142-2CD9F3B2B5A9}">
      <dsp:nvSpPr>
        <dsp:cNvPr id="0" name=""/>
        <dsp:cNvSpPr/>
      </dsp:nvSpPr>
      <dsp:spPr>
        <a:xfrm>
          <a:off x="5733959" y="1441269"/>
          <a:ext cx="1783518" cy="73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/>
            <a:t>SREDNJI VIJEK</a:t>
          </a:r>
        </a:p>
      </dsp:txBody>
      <dsp:txXfrm>
        <a:off x="5733959" y="1441269"/>
        <a:ext cx="1783518" cy="489600"/>
      </dsp:txXfrm>
    </dsp:sp>
    <dsp:sp modelId="{C635C0FE-76AF-4AF7-83EB-1E7823216F37}">
      <dsp:nvSpPr>
        <dsp:cNvPr id="0" name=""/>
        <dsp:cNvSpPr/>
      </dsp:nvSpPr>
      <dsp:spPr>
        <a:xfrm>
          <a:off x="6099258" y="1930868"/>
          <a:ext cx="1783518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b="1" kern="1200" dirty="0"/>
            <a:t>Feudalno društvo</a:t>
          </a:r>
        </a:p>
      </dsp:txBody>
      <dsp:txXfrm>
        <a:off x="6127938" y="1959548"/>
        <a:ext cx="1726158" cy="921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3E985-008F-41ED-BF01-5A94BF80FC72}">
      <dsp:nvSpPr>
        <dsp:cNvPr id="0" name=""/>
        <dsp:cNvSpPr/>
      </dsp:nvSpPr>
      <dsp:spPr>
        <a:xfrm>
          <a:off x="2355709" y="0"/>
          <a:ext cx="2355709" cy="1200880"/>
        </a:xfrm>
        <a:prstGeom prst="trapezoid">
          <a:avLst>
            <a:gd name="adj" fmla="val 9808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/>
            <a:t>plemići</a:t>
          </a:r>
          <a:endParaRPr lang="hr-HR" sz="5400" kern="1200" dirty="0"/>
        </a:p>
      </dsp:txBody>
      <dsp:txXfrm>
        <a:off x="2355709" y="0"/>
        <a:ext cx="2355709" cy="1200880"/>
      </dsp:txXfrm>
    </dsp:sp>
    <dsp:sp modelId="{077988A0-75AA-4F3F-9402-BED1EBBA16B5}">
      <dsp:nvSpPr>
        <dsp:cNvPr id="0" name=""/>
        <dsp:cNvSpPr/>
      </dsp:nvSpPr>
      <dsp:spPr>
        <a:xfrm>
          <a:off x="1177854" y="1200880"/>
          <a:ext cx="4711418" cy="1200880"/>
        </a:xfrm>
        <a:prstGeom prst="trapezoid">
          <a:avLst>
            <a:gd name="adj" fmla="val 9808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000" kern="1200" dirty="0"/>
            <a:t>svećenici</a:t>
          </a:r>
          <a:endParaRPr lang="hr-HR" sz="5900" kern="1200" dirty="0"/>
        </a:p>
      </dsp:txBody>
      <dsp:txXfrm>
        <a:off x="2002352" y="1200880"/>
        <a:ext cx="3062422" cy="1200880"/>
      </dsp:txXfrm>
    </dsp:sp>
    <dsp:sp modelId="{C2CC34ED-B30E-42AF-8340-0B2659D0C2CF}">
      <dsp:nvSpPr>
        <dsp:cNvPr id="0" name=""/>
        <dsp:cNvSpPr/>
      </dsp:nvSpPr>
      <dsp:spPr>
        <a:xfrm>
          <a:off x="0" y="2401761"/>
          <a:ext cx="7067128" cy="1200880"/>
        </a:xfrm>
        <a:prstGeom prst="trapezoid">
          <a:avLst>
            <a:gd name="adj" fmla="val 9808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građani</a:t>
          </a:r>
          <a:endParaRPr lang="hr-HR" sz="24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seljaci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kmetovi</a:t>
          </a:r>
          <a:endParaRPr lang="hr-HR" sz="2400" kern="1200" dirty="0"/>
        </a:p>
      </dsp:txBody>
      <dsp:txXfrm>
        <a:off x="1236747" y="2401761"/>
        <a:ext cx="4593633" cy="1200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BDBEF-F7C2-4634-996C-36F284BDA661}">
      <dsp:nvSpPr>
        <dsp:cNvPr id="0" name=""/>
        <dsp:cNvSpPr/>
      </dsp:nvSpPr>
      <dsp:spPr>
        <a:xfrm>
          <a:off x="0" y="743353"/>
          <a:ext cx="4471009" cy="479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Stvaranje feudalne piramide</a:t>
          </a:r>
          <a:endParaRPr lang="en-US" sz="2000" kern="1200" dirty="0"/>
        </a:p>
      </dsp:txBody>
      <dsp:txXfrm>
        <a:off x="23417" y="766770"/>
        <a:ext cx="4424175" cy="432866"/>
      </dsp:txXfrm>
    </dsp:sp>
    <dsp:sp modelId="{967CC778-06E7-4AFC-AEBD-ACC4CA641A44}">
      <dsp:nvSpPr>
        <dsp:cNvPr id="0" name=""/>
        <dsp:cNvSpPr/>
      </dsp:nvSpPr>
      <dsp:spPr>
        <a:xfrm>
          <a:off x="0" y="1252949"/>
          <a:ext cx="4471009" cy="47970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Sudska i upravna vlast nad podložnicima</a:t>
          </a:r>
          <a:endParaRPr lang="en-US" sz="2000" kern="1200" dirty="0"/>
        </a:p>
      </dsp:txBody>
      <dsp:txXfrm>
        <a:off x="23417" y="1276366"/>
        <a:ext cx="4424175" cy="432866"/>
      </dsp:txXfrm>
    </dsp:sp>
    <dsp:sp modelId="{445CD4D2-A917-4998-BBC4-BD76F9493343}">
      <dsp:nvSpPr>
        <dsp:cNvPr id="0" name=""/>
        <dsp:cNvSpPr/>
      </dsp:nvSpPr>
      <dsp:spPr>
        <a:xfrm>
          <a:off x="0" y="1790250"/>
          <a:ext cx="4471009" cy="47970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Ubiranje poreza </a:t>
          </a:r>
          <a:endParaRPr lang="en-US" sz="2000" kern="1200" dirty="0"/>
        </a:p>
      </dsp:txBody>
      <dsp:txXfrm>
        <a:off x="23417" y="1813667"/>
        <a:ext cx="4424175" cy="432866"/>
      </dsp:txXfrm>
    </dsp:sp>
    <dsp:sp modelId="{8EFE8F46-D47D-4732-AC4B-EDDB7B87B5A8}">
      <dsp:nvSpPr>
        <dsp:cNvPr id="0" name=""/>
        <dsp:cNvSpPr/>
      </dsp:nvSpPr>
      <dsp:spPr>
        <a:xfrm>
          <a:off x="0" y="2327550"/>
          <a:ext cx="4471009" cy="47970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Feudi, nasljedno vlasništvo vazala</a:t>
          </a:r>
          <a:endParaRPr lang="en-US" sz="2000" kern="1200" dirty="0"/>
        </a:p>
      </dsp:txBody>
      <dsp:txXfrm>
        <a:off x="23417" y="2350967"/>
        <a:ext cx="4424175" cy="432866"/>
      </dsp:txXfrm>
    </dsp:sp>
    <dsp:sp modelId="{A103533E-D1FD-4015-BB04-4272F7F043BA}">
      <dsp:nvSpPr>
        <dsp:cNvPr id="0" name=""/>
        <dsp:cNvSpPr/>
      </dsp:nvSpPr>
      <dsp:spPr>
        <a:xfrm>
          <a:off x="0" y="2864850"/>
          <a:ext cx="4471009" cy="4797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Obveze vazala postaju nasljedne</a:t>
          </a:r>
          <a:endParaRPr lang="en-US" sz="2000" kern="1200" dirty="0"/>
        </a:p>
      </dsp:txBody>
      <dsp:txXfrm>
        <a:off x="23417" y="2888267"/>
        <a:ext cx="4424175" cy="432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F0BC7-36E9-4FE8-A144-90017A791187}" type="datetimeFigureOut">
              <a:rPr lang="hr-HR" smtClean="0"/>
              <a:t>13.10.2020.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5C551-95D7-4430-842F-64E39EB95C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6752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5C551-95D7-4430-842F-64E39EB95C5E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0766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E10BEB-B230-495B-8A81-792E62DA5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F073821-76D7-4F32-828D-CBDB7C48A4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930B669-B0E4-44FA-80B2-10D3D554B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9667-72E6-4782-B7EE-E222256B3915}" type="datetimeFigureOut">
              <a:rPr lang="sr-Latn-CS" smtClean="0"/>
              <a:pPr/>
              <a:t>13.10.2020.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877EF55-2F42-4ED2-B690-033D5B7F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26640FB-1E84-49BE-81B6-88479164D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16C8-9DFD-4F20-A67B-B9EBE5BDBD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3446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88B593-ADEB-46AD-A184-784E9EF53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A81E895-711C-4DF5-97C0-B265165CA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9042675-A887-4FA8-B5D4-7AA05805D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9667-72E6-4782-B7EE-E222256B3915}" type="datetimeFigureOut">
              <a:rPr lang="sr-Latn-CS" smtClean="0"/>
              <a:pPr/>
              <a:t>13.10.2020.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9D0A96C-23FF-474E-B46C-8AD02AF7E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717658B-32A4-40F9-BBE3-0676AA758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16C8-9DFD-4F20-A67B-B9EBE5BDBD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622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506E52F0-F351-42F9-BA68-49A9137493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C4C3A77-4333-4A01-B926-7432465B27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5A516B7-8250-4E7F-A518-4BF8F548F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9667-72E6-4782-B7EE-E222256B3915}" type="datetimeFigureOut">
              <a:rPr lang="sr-Latn-CS" smtClean="0"/>
              <a:pPr/>
              <a:t>13.10.2020.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968B145-47AC-433E-AC93-CB33AFF16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EDA7541-E222-4610-BEE1-D51087AC0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16C8-9DFD-4F20-A67B-B9EBE5BDBD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6418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8BE922-3928-40A9-94BB-55CFB6289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CCE4D01-F32F-4124-B097-1D52B50BE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BF4B19E-9CFF-44EA-A4E6-87E2CB31B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9667-72E6-4782-B7EE-E222256B3915}" type="datetimeFigureOut">
              <a:rPr lang="sr-Latn-CS" smtClean="0"/>
              <a:pPr/>
              <a:t>13.10.2020.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5939D5D-C833-45C6-860B-E0A18502B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4B2C5E5-F63B-48FA-A7FD-1FEEEF027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16C8-9DFD-4F20-A67B-B9EBE5BDBD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2004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9E22F6-8CEC-486B-B70C-833144D28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160D921-0F33-4B70-A939-B4E743987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0F09E-552A-40CF-A73E-99D7C2A58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9667-72E6-4782-B7EE-E222256B3915}" type="datetimeFigureOut">
              <a:rPr lang="sr-Latn-CS" smtClean="0"/>
              <a:pPr/>
              <a:t>13.10.2020.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E4826B0-D588-475B-A65A-36E95ECC9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BE5E859-E587-4742-8D02-C29D78AA7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16C8-9DFD-4F20-A67B-B9EBE5BDBD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9038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E1FEAF-BB01-4AE1-A020-62C153718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F06F33C-7A11-48AB-9BA0-B6EF96DB0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EDBC6B9-7DB0-4FF3-9C1C-BD404A346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FC940DD-50CC-479A-B3F5-EB5AB9C10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9667-72E6-4782-B7EE-E222256B3915}" type="datetimeFigureOut">
              <a:rPr lang="sr-Latn-CS" smtClean="0"/>
              <a:pPr/>
              <a:t>13.10.2020.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7AAF6AE-23A8-4E4D-BEA8-415178683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AD92303-7C10-4964-93FE-B48239F1D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16C8-9DFD-4F20-A67B-B9EBE5BDBD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214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4DA078-8A2D-47DD-8872-D17B8C7F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A7C1ECE-5F00-475F-9D10-2AC0BB505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A67B551-F67F-42C7-AA03-3A4743BC7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7BE6E858-1C86-4AE2-979C-7FBE1FDB3D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E6BD4B0-2D9B-480D-BE0C-8C4AA58315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10D9B83B-54EC-43C3-8D00-6EB479820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9667-72E6-4782-B7EE-E222256B3915}" type="datetimeFigureOut">
              <a:rPr lang="sr-Latn-CS" smtClean="0"/>
              <a:pPr/>
              <a:t>13.10.2020.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B8D1442-0F0F-4CE6-AE19-EACCFEFF2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33B2D750-A195-4336-8DB2-79196C0F8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16C8-9DFD-4F20-A67B-B9EBE5BDBD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5368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51353E-E558-4441-BA37-2B05C8B3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7ED194B-7DB4-4D99-A7C5-18BF78B50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9667-72E6-4782-B7EE-E222256B3915}" type="datetimeFigureOut">
              <a:rPr lang="sr-Latn-CS" smtClean="0"/>
              <a:pPr/>
              <a:t>13.10.2020.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242F4A8-3D5F-4C64-9371-0F9C8385E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B659437A-B9CA-4F22-8634-FE7DAA3A0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16C8-9DFD-4F20-A67B-B9EBE5BDBD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0994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23501EA-F787-49E4-BF12-A871C5328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9667-72E6-4782-B7EE-E222256B3915}" type="datetimeFigureOut">
              <a:rPr lang="sr-Latn-CS" smtClean="0"/>
              <a:pPr/>
              <a:t>13.10.2020.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997C55BC-0C77-4635-A9D8-B864066F4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A0490DE-9CC7-4E7D-AD12-2591AD2A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16C8-9DFD-4F20-A67B-B9EBE5BDBD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887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08B085-FC65-44AE-83CE-067AF52FA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1068808-9A09-4B58-B477-940DD0B47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8C29FD5-1A72-4D49-A69A-79EE89944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9DAD14F-872D-4607-A2DE-BC3133834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9667-72E6-4782-B7EE-E222256B3915}" type="datetimeFigureOut">
              <a:rPr lang="sr-Latn-CS" smtClean="0"/>
              <a:pPr/>
              <a:t>13.10.2020.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23BB20F-F75A-4917-B8ED-A7FB388A2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24EB98C-15FB-408E-A86B-BF7E9540C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16C8-9DFD-4F20-A67B-B9EBE5BDBD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822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0DC5A7-A6B5-4C16-920A-BAB7A282B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15A6DE84-445C-42B1-9662-A047550432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250E08E-40DC-4C65-9A21-C2E0F7F70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373033C-18E6-4832-928C-EE5DC54BD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9667-72E6-4782-B7EE-E222256B3915}" type="datetimeFigureOut">
              <a:rPr lang="sr-Latn-CS" smtClean="0"/>
              <a:pPr/>
              <a:t>13.10.2020.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2CDC440-1AEC-4B65-BE90-49AAA1237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6D7AC79-1B40-422B-AD6A-D208AC2B7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16C8-9DFD-4F20-A67B-B9EBE5BDBD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7086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66FFE08-A3DF-4164-9967-DE69EDD69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D9FFED6-E8D8-4603-A764-39B612E44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1887B61-D6BA-461F-B71C-B49614DB03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29667-72E6-4782-B7EE-E222256B3915}" type="datetimeFigureOut">
              <a:rPr lang="sr-Latn-CS" smtClean="0"/>
              <a:pPr/>
              <a:t>13.10.2020.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C2B3501-4DB1-4B94-AE51-D061EF0B73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5C6D528-7889-475B-970E-A8638E8DE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D16C8-9DFD-4F20-A67B-B9EBE5BDBD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455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thinkquest.org/10949/images/october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8835" r="-1" b="13994"/>
          <a:stretch/>
        </p:blipFill>
        <p:spPr bwMode="auto">
          <a:xfrm>
            <a:off x="3662268" y="10"/>
            <a:ext cx="5481732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</p:spPr>
      </p:pic>
      <p:pic>
        <p:nvPicPr>
          <p:cNvPr id="28674" name="Picture 2" descr="http://gossamerstrands.com/Hist100/100images/serf.jpg"/>
          <p:cNvPicPr>
            <a:picLocks noChangeAspect="1" noChangeArrowheads="1"/>
          </p:cNvPicPr>
          <p:nvPr/>
        </p:nvPicPr>
        <p:blipFill rotWithShape="1">
          <a:blip r:embed="rId3" cstate="print"/>
          <a:srcRect l="6286" r="8642" b="1"/>
          <a:stretch/>
        </p:blipFill>
        <p:spPr bwMode="auto"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</p:spPr>
      </p:pic>
      <p:sp useBgFill="1">
        <p:nvSpPr>
          <p:cNvPr id="74" name="Freeform: Shape 73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6" name="Freeform: Shape 75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" y="1524659"/>
            <a:ext cx="3764305" cy="2774088"/>
          </a:xfrm>
        </p:spPr>
        <p:txBody>
          <a:bodyPr>
            <a:normAutofit/>
          </a:bodyPr>
          <a:lstStyle/>
          <a:p>
            <a:pPr algn="l"/>
            <a:r>
              <a:rPr lang="hr-HR" sz="3600" b="1"/>
              <a:t>SREDNJOVJEKOVNO DRUŠTVO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184" y="4687367"/>
            <a:ext cx="3688461" cy="1335024"/>
          </a:xfrm>
        </p:spPr>
        <p:txBody>
          <a:bodyPr>
            <a:normAutofit/>
          </a:bodyPr>
          <a:lstStyle/>
          <a:p>
            <a:pPr algn="l"/>
            <a:endParaRPr lang="hr-HR" sz="240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7704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23" y="4461119"/>
            <a:ext cx="376430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/>
          </a:bodyPr>
          <a:lstStyle/>
          <a:p>
            <a:r>
              <a:rPr lang="hr-HR" dirty="0"/>
              <a:t>obveze kmetova: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dirty="0"/>
              <a:t>obraditi svoju i feudalčevu zemlju – (radna renta ili </a:t>
            </a:r>
            <a:r>
              <a:rPr lang="hr-HR" dirty="0">
                <a:highlight>
                  <a:srgbClr val="FFFF00"/>
                </a:highlight>
              </a:rPr>
              <a:t>tlaka</a:t>
            </a:r>
            <a:r>
              <a:rPr lang="hr-HR" dirty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dirty="0"/>
              <a:t>platiti </a:t>
            </a:r>
            <a:r>
              <a:rPr lang="hr-HR" dirty="0">
                <a:highlight>
                  <a:srgbClr val="FFFF00"/>
                </a:highlight>
              </a:rPr>
              <a:t>porez</a:t>
            </a:r>
            <a:r>
              <a:rPr lang="hr-HR" dirty="0"/>
              <a:t> kralju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dirty="0"/>
              <a:t>1/10 prihoda </a:t>
            </a:r>
            <a:r>
              <a:rPr lang="hr-HR" dirty="0">
                <a:highlight>
                  <a:srgbClr val="FFFF00"/>
                </a:highlight>
              </a:rPr>
              <a:t>crkvi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dirty="0"/>
              <a:t>1/9 prihoda feudalcu ( </a:t>
            </a:r>
            <a:r>
              <a:rPr lang="hr-HR" dirty="0">
                <a:highlight>
                  <a:srgbClr val="FFFF00"/>
                </a:highlight>
              </a:rPr>
              <a:t>naturalna</a:t>
            </a:r>
            <a:r>
              <a:rPr lang="hr-HR" dirty="0"/>
              <a:t>, a kasnije i </a:t>
            </a:r>
            <a:r>
              <a:rPr lang="hr-HR" dirty="0">
                <a:highlight>
                  <a:srgbClr val="FFFF00"/>
                </a:highlight>
              </a:rPr>
              <a:t>novčana</a:t>
            </a:r>
            <a:r>
              <a:rPr lang="hr-HR" dirty="0"/>
              <a:t> renta) 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dirty="0"/>
              <a:t>izvanredni darovi feudalcu</a:t>
            </a:r>
          </a:p>
        </p:txBody>
      </p:sp>
      <p:pic>
        <p:nvPicPr>
          <p:cNvPr id="21506" name="Picture 2" descr="http://premodeconhist.files.wordpress.com/2009/02/peasant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1" y="1571612"/>
            <a:ext cx="3429023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estirondequoit.org/Technology/K-6/IMAGES/feudalis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786190"/>
            <a:ext cx="5106114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3861299" cy="3011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F48596-A206-4659-A6D3-1E06FAE9D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79776" y="643467"/>
            <a:ext cx="3174396" cy="5571066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92648" y="1905992"/>
            <a:ext cx="3968751" cy="304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Seniori i vazali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radi sigurnosti i zaštite ljudi se u određenoj mjeri odriču slobode, kmetovi, ali i plemići</a:t>
            </a:r>
          </a:p>
          <a:p>
            <a:r>
              <a:rPr lang="hr-HR" sz="2000" dirty="0"/>
              <a:t>niži plemići- VAZALI polagali su vazalsku </a:t>
            </a:r>
            <a:r>
              <a:rPr lang="hr-HR" sz="2000" dirty="0">
                <a:highlight>
                  <a:srgbClr val="FFFF00"/>
                </a:highlight>
              </a:rPr>
              <a:t>prisegu vjernosti</a:t>
            </a:r>
            <a:r>
              <a:rPr lang="hr-HR" sz="2000" dirty="0"/>
              <a:t> (vojna pomoć) višim plemićima - SENIORIMA u zamjenu za zaštitu i zemljoposjed</a:t>
            </a:r>
            <a:endParaRPr lang="hr-HR" sz="2000" dirty="0">
              <a:sym typeface="Wingdings" pitchFamily="2" charset="2"/>
            </a:endParaRPr>
          </a:p>
          <a:p>
            <a:endParaRPr lang="hr-HR" sz="2000" dirty="0"/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E7820067-D24B-4241-AE91-3D14BA033A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pic>
        <p:nvPicPr>
          <p:cNvPr id="4" name="Rezervirano mjesto sadržaja 4" descr="Slika na kojoj se prikazuje igračka, lutka&#10;&#10;Opis je automatski generiran">
            <a:extLst>
              <a:ext uri="{FF2B5EF4-FFF2-40B4-BE49-F238E27FC236}">
                <a16:creationId xmlns:a16="http://schemas.microsoft.com/office/drawing/2014/main" id="{A09FE2B1-3DFC-4F4B-BAC4-097AF6AE2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794" y="690010"/>
            <a:ext cx="4124006" cy="58413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CD59F5-AA8A-4F1F-842D-50DF26BC1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1325676"/>
            <a:ext cx="2513816" cy="4059690"/>
          </a:xfrm>
        </p:spPr>
        <p:txBody>
          <a:bodyPr>
            <a:normAutofit/>
          </a:bodyPr>
          <a:lstStyle/>
          <a:p>
            <a:r>
              <a:rPr lang="hr-HR" sz="3000">
                <a:solidFill>
                  <a:schemeClr val="bg1"/>
                </a:solidFill>
              </a:rPr>
              <a:t>Feudalno društvo</a:t>
            </a: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id="{98F3C17C-7DD7-4D0C-AE07-7727076046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8219115"/>
              </p:ext>
            </p:extLst>
          </p:nvPr>
        </p:nvGraphicFramePr>
        <p:xfrm>
          <a:off x="4560988" y="1398900"/>
          <a:ext cx="4471009" cy="406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https://history-ap.wikispaces.com/file/view/vassal.gif/31549483/vassal.gif">
            <a:extLst>
              <a:ext uri="{FF2B5EF4-FFF2-40B4-BE49-F238E27FC236}">
                <a16:creationId xmlns:a16="http://schemas.microsoft.com/office/drawing/2014/main" id="{7DD59645-16CD-44E8-BBAB-5DF8A0718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024057"/>
            <a:ext cx="4034389" cy="2662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61806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5DD56E-8ACA-4F4E-9DF2-FE7FF8610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385887"/>
            <a:ext cx="2839212" cy="2233613"/>
          </a:xfrm>
        </p:spPr>
        <p:txBody>
          <a:bodyPr anchor="b">
            <a:normAutofit/>
          </a:bodyPr>
          <a:lstStyle/>
          <a:p>
            <a:r>
              <a:rPr lang="hr-HR" dirty="0"/>
              <a:t>Vježba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BF41DD1-5319-4657-89E2-3E101239F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3809" y="764704"/>
            <a:ext cx="5671542" cy="4559771"/>
          </a:xfrm>
        </p:spPr>
        <p:txBody>
          <a:bodyPr anchor="ctr">
            <a:normAutofit/>
          </a:bodyPr>
          <a:lstStyle/>
          <a:p>
            <a:r>
              <a:rPr lang="hr-HR" sz="1575" dirty="0"/>
              <a:t>Pročitajte tekst u udžbeniku na stranici 20. i odgovorite na sljedeća pitanja: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575" dirty="0"/>
              <a:t>Je li vazal mogao imati dva seniora?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575" dirty="0"/>
              <a:t>Kakav je problem mogla izazvati situacija s dvojicom seniora?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575" dirty="0"/>
              <a:t>Do kojih je problema mogla dovesti situacija kada kralj ima vazalni posjed u drugoj državi?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575" dirty="0"/>
              <a:t>Zbog čega su vladari bili skloniji plaćenicima umjesto vazalima?</a:t>
            </a:r>
          </a:p>
        </p:txBody>
      </p:sp>
    </p:spTree>
    <p:extLst>
      <p:ext uri="{BB962C8B-B14F-4D97-AF65-F5344CB8AC3E}">
        <p14:creationId xmlns:p14="http://schemas.microsoft.com/office/powerpoint/2010/main" val="4133932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F0AA01-BAC8-4092-86FD-FA090B543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Usporedi život na selu i u gradu</a:t>
            </a:r>
          </a:p>
        </p:txBody>
      </p:sp>
      <p:pic>
        <p:nvPicPr>
          <p:cNvPr id="7" name="Rezervirano mjesto sadržaja 4" descr="Slika na kojoj se prikazuje zgrada, staro, vatra, fotografija&#10;&#10;Opis je automatski generiran">
            <a:extLst>
              <a:ext uri="{FF2B5EF4-FFF2-40B4-BE49-F238E27FC236}">
                <a16:creationId xmlns:a16="http://schemas.microsoft.com/office/drawing/2014/main" id="{3F954109-5855-4412-92C8-02FFC4621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21" y="2745295"/>
            <a:ext cx="3964379" cy="2666706"/>
          </a:xfrm>
        </p:spPr>
      </p:pic>
      <p:pic>
        <p:nvPicPr>
          <p:cNvPr id="5" name="Rezervirano mjesto sadržaja 10" descr="Slika na kojoj se prikazuje trava, drveni, zgrada, drvena&#10;&#10;Opis je automatski generiran">
            <a:extLst>
              <a:ext uri="{FF2B5EF4-FFF2-40B4-BE49-F238E27FC236}">
                <a16:creationId xmlns:a16="http://schemas.microsoft.com/office/drawing/2014/main" id="{D1642CBB-FAA7-4557-BC22-EE82B3D554BF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12" y="1838474"/>
            <a:ext cx="3773640" cy="2666706"/>
          </a:xfrm>
          <a:prstGeom prst="rect">
            <a:avLst/>
          </a:prstGeom>
        </p:spPr>
      </p:pic>
      <p:pic>
        <p:nvPicPr>
          <p:cNvPr id="4" name="Rezervirano mjesto sadržaja 4" descr="Slika na kojoj se prikazuje držanje, žena, skijanje, nošenje&#10;&#10;Opis je automatski generiran">
            <a:extLst>
              <a:ext uri="{FF2B5EF4-FFF2-40B4-BE49-F238E27FC236}">
                <a16:creationId xmlns:a16="http://schemas.microsoft.com/office/drawing/2014/main" id="{4681488A-3382-438A-AD75-4D2FB1FF6C60}"/>
              </a:ext>
            </a:extLst>
          </p:cNvPr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32" y="4077071"/>
            <a:ext cx="1805387" cy="255238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73CBA8A-49C0-4DF9-9072-3D6DB87070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93096"/>
            <a:ext cx="1583250" cy="223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06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Srednjovjekovno selo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većina ljudi živjela je na selu, prizvodeći sve što im je bilo potrebno za život</a:t>
            </a:r>
          </a:p>
          <a:p>
            <a:r>
              <a:rPr lang="hr-HR" dirty="0"/>
              <a:t>vlastelinov dom – najveći i najbolje građen</a:t>
            </a:r>
          </a:p>
          <a:p>
            <a:r>
              <a:rPr lang="hr-HR" dirty="0"/>
              <a:t>crkva – dominira selom</a:t>
            </a:r>
          </a:p>
          <a:p>
            <a:r>
              <a:rPr lang="hr-HR" dirty="0"/>
              <a:t>kuće običnih seljaka – skromne i nehigijenske nastambe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7700"/>
            <a:ext cx="9525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736"/>
            <a:ext cx="6350031" cy="428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7D862F-9661-467A-B9CE-BD8DABBD8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357D862F-9661-467A-B9CE-BD8DABBD8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357D862F-9661-467A-B9CE-BD8DABBD8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9AC821-CF27-4333-AD01-AC31324D0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119AC821-CF27-4333-AD01-AC31324D0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19AC821-CF27-4333-AD01-AC31324D0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5FBE9B-B6EB-4B1D-9560-A8C36305C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7D5FBE9B-B6EB-4B1D-9560-A8C36305C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7D5FBE9B-B6EB-4B1D-9560-A8C36305C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5AADAC-46D7-4C67-B782-CBEB9A649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435AADAC-46D7-4C67-B782-CBEB9A649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435AADAC-46D7-4C67-B782-CBEB9A649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B5E755-AE26-40BD-9142-2CD9F3B2B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44B5E755-AE26-40BD-9142-2CD9F3B2B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44B5E755-AE26-40BD-9142-2CD9F3B2B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03D690-26A2-4573-AE1D-04DA2F0B5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2F03D690-26A2-4573-AE1D-04DA2F0B5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2F03D690-26A2-4573-AE1D-04DA2F0B5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2DCB3A-7437-40EE-B137-5C1AC3A93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E72DCB3A-7437-40EE-B137-5C1AC3A93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E72DCB3A-7437-40EE-B137-5C1AC3A93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35C0FE-76AF-4AF7-83EB-1E7823216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C635C0FE-76AF-4AF7-83EB-1E7823216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C635C0FE-76AF-4AF7-83EB-1E7823216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život na selu :</a:t>
            </a:r>
          </a:p>
          <a:p>
            <a:pPr lvl="1"/>
            <a:r>
              <a:rPr lang="hr-HR" dirty="0"/>
              <a:t>primitivno oruđe i alati, težak fizički rad</a:t>
            </a:r>
          </a:p>
          <a:p>
            <a:pPr lvl="1"/>
            <a:r>
              <a:rPr lang="hr-HR" dirty="0"/>
              <a:t>siromašna prehrana</a:t>
            </a:r>
          </a:p>
          <a:p>
            <a:pPr lvl="1"/>
            <a:r>
              <a:rPr lang="hr-HR" dirty="0"/>
              <a:t>epidemije gladi i bolesti</a:t>
            </a:r>
          </a:p>
          <a:p>
            <a:pPr lvl="1"/>
            <a:r>
              <a:rPr lang="hr-HR" dirty="0"/>
              <a:t>svećenik jedina pismena osoba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1104900"/>
            <a:ext cx="83248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14348" y="5357813"/>
            <a:ext cx="7772400" cy="1500187"/>
          </a:xfrm>
        </p:spPr>
        <p:txBody>
          <a:bodyPr/>
          <a:lstStyle/>
          <a:p>
            <a:r>
              <a:rPr lang="hr-HR" dirty="0"/>
              <a:t>monteriggioni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Srednjovjekovni grad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gradovi se razvijaju uz trgovačke putove ili u blizini zamkova i tvrđava</a:t>
            </a:r>
          </a:p>
          <a:p>
            <a:r>
              <a:rPr lang="hr-HR" dirty="0">
                <a:sym typeface="Wingdings" pitchFamily="2" charset="2"/>
              </a:rPr>
              <a:t> počeci obrta i trgovine</a:t>
            </a:r>
          </a:p>
          <a:p>
            <a:r>
              <a:rPr lang="hr-HR" dirty="0">
                <a:sym typeface="Wingdings" pitchFamily="2" charset="2"/>
              </a:rPr>
              <a:t>opasani zidinama </a:t>
            </a:r>
          </a:p>
          <a:p>
            <a:r>
              <a:rPr lang="hr-HR" dirty="0">
                <a:sym typeface="Wingdings" pitchFamily="2" charset="2"/>
              </a:rPr>
              <a:t>uske nepravilne ulice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857232"/>
            <a:ext cx="6992248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warrior_profile_knight">
            <a:extLst>
              <a:ext uri="{FF2B5EF4-FFF2-40B4-BE49-F238E27FC236}">
                <a16:creationId xmlns:a16="http://schemas.microsoft.com/office/drawing/2014/main" id="{06D379B2-799A-44BE-91EB-7CF3DC8777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7" r="-1" b="18106"/>
          <a:stretch/>
        </p:blipFill>
        <p:spPr bwMode="auto">
          <a:xfrm>
            <a:off x="3662268" y="10"/>
            <a:ext cx="5481732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I:\janson\janson 464.jpg">
            <a:extLst>
              <a:ext uri="{FF2B5EF4-FFF2-40B4-BE49-F238E27FC236}">
                <a16:creationId xmlns:a16="http://schemas.microsoft.com/office/drawing/2014/main" id="{0E195FF7-6E9A-4949-A2C5-0A76BD3606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" r="-2" b="-2"/>
          <a:stretch/>
        </p:blipFill>
        <p:spPr bwMode="auto"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2704853-E7C9-445D-A3A5-F99765C8C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42" y="859536"/>
            <a:ext cx="3624601" cy="1243584"/>
          </a:xfrm>
        </p:spPr>
        <p:txBody>
          <a:bodyPr>
            <a:normAutofit/>
          </a:bodyPr>
          <a:lstStyle/>
          <a:p>
            <a:r>
              <a:rPr lang="hr-HR" sz="3000"/>
              <a:t>Vitezovi i viteška kultura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12E882D-2FFA-4B80-90B7-2D16C517D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42" y="2512611"/>
            <a:ext cx="3624602" cy="3664351"/>
          </a:xfrm>
        </p:spPr>
        <p:txBody>
          <a:bodyPr>
            <a:normAutofit/>
          </a:bodyPr>
          <a:lstStyle/>
          <a:p>
            <a:r>
              <a:rPr lang="hr-HR" sz="1700"/>
              <a:t>Vitez je </a:t>
            </a:r>
            <a:r>
              <a:rPr lang="en-US" sz="1700"/>
              <a:t>u službi plemića – seniora </a:t>
            </a:r>
            <a:endParaRPr lang="hr-HR" sz="1700"/>
          </a:p>
          <a:p>
            <a:r>
              <a:rPr lang="hr-HR" sz="1700"/>
              <a:t>Viteški kodeks časti</a:t>
            </a:r>
          </a:p>
          <a:p>
            <a:endParaRPr lang="hr-HR" sz="1700"/>
          </a:p>
        </p:txBody>
      </p:sp>
    </p:spTree>
    <p:extLst>
      <p:ext uri="{BB962C8B-B14F-4D97-AF65-F5344CB8AC3E}">
        <p14:creationId xmlns:p14="http://schemas.microsoft.com/office/powerpoint/2010/main" val="701740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" y="987552"/>
            <a:ext cx="3364395" cy="1088136"/>
          </a:xfrm>
        </p:spPr>
        <p:txBody>
          <a:bodyPr anchor="b">
            <a:normAutofit/>
          </a:bodyPr>
          <a:lstStyle/>
          <a:p>
            <a:r>
              <a:rPr lang="hr-HR" sz="3000"/>
              <a:t>Položaj žena i djece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77773" y="45651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610" y="2286000"/>
            <a:ext cx="32918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09" y="2688336"/>
            <a:ext cx="3374136" cy="3584448"/>
          </a:xfrm>
        </p:spPr>
        <p:txBody>
          <a:bodyPr anchor="t">
            <a:normAutofit/>
          </a:bodyPr>
          <a:lstStyle/>
          <a:p>
            <a:r>
              <a:rPr lang="hr-HR" sz="1600"/>
              <a:t>muško i vojničko društvo</a:t>
            </a:r>
          </a:p>
          <a:p>
            <a:r>
              <a:rPr lang="hr-HR" sz="1600"/>
              <a:t>žena ovisna o muškarcu (ocu, mužu, sinu)</a:t>
            </a:r>
          </a:p>
          <a:p>
            <a:r>
              <a:rPr lang="hr-HR" sz="1600"/>
              <a:t>ne može biti vlasnica zemlje</a:t>
            </a:r>
          </a:p>
          <a:p>
            <a:r>
              <a:rPr lang="hr-HR" sz="1600"/>
              <a:t>djeca teško rade na polju ili stupaju u vojnu službu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C4CE898-EC41-454A-8871-428F4A87E6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4650" r="3" b="5359"/>
          <a:stretch/>
        </p:blipFill>
        <p:spPr bwMode="auto">
          <a:xfrm>
            <a:off x="3981039" y="10"/>
            <a:ext cx="5162961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57298"/>
            <a:ext cx="6540643" cy="415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00108"/>
            <a:ext cx="6899852" cy="424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longago.com/MAE1215-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785794"/>
            <a:ext cx="3714776" cy="4914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r-HR" sz="3600" i="1" dirty="0"/>
              <a:t>čitanje</a:t>
            </a:r>
            <a:endParaRPr lang="hr-HR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Zakoni nisu pogodovali položaju žena</a:t>
            </a:r>
          </a:p>
          <a:p>
            <a:endParaRPr lang="hr-HR" b="1" dirty="0"/>
          </a:p>
          <a:p>
            <a:r>
              <a:rPr lang="hr-HR" b="1" dirty="0"/>
              <a:t>Žene se nisu smjele udati bez roditeljske privole</a:t>
            </a:r>
            <a:r>
              <a:rPr lang="en-US" dirty="0"/>
              <a:t> </a:t>
            </a:r>
          </a:p>
          <a:p>
            <a:r>
              <a:rPr lang="hr-HR" b="1" dirty="0"/>
              <a:t>Nisu smjele posjedovati vlastiti posao bez posebne dozvole</a:t>
            </a:r>
          </a:p>
          <a:p>
            <a:r>
              <a:rPr lang="hr-HR" b="1" dirty="0"/>
              <a:t>Nisu se smjele rastati od muža</a:t>
            </a:r>
            <a:r>
              <a:rPr lang="en-US" dirty="0"/>
              <a:t> </a:t>
            </a:r>
          </a:p>
          <a:p>
            <a:r>
              <a:rPr lang="hr-HR" b="1" dirty="0"/>
              <a:t>Nisu smjele imati nikakvu imovinu  osim ako su bile udovice</a:t>
            </a:r>
          </a:p>
          <a:p>
            <a:r>
              <a:rPr lang="hr-HR" b="1" dirty="0"/>
              <a:t>Nisu smjele naslijiediti zemlju svojih roditelja ako su im braća bila živa</a:t>
            </a:r>
          </a:p>
          <a:p>
            <a:r>
              <a:rPr lang="hr-HR" b="1" dirty="0"/>
              <a:t>Mnoge bogatije žene bile su udavane već kao tinejđerke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14166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08608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6344" y="1161288"/>
            <a:ext cx="2702052" cy="4526280"/>
          </a:xfrm>
        </p:spPr>
        <p:txBody>
          <a:bodyPr>
            <a:normAutofit/>
          </a:bodyPr>
          <a:lstStyle/>
          <a:p>
            <a:r>
              <a:rPr lang="hr-HR" sz="3500"/>
              <a:t>Nastanak feudalnog društva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075611" y="932688"/>
            <a:ext cx="4437453" cy="4992624"/>
          </a:xfrm>
        </p:spPr>
        <p:txBody>
          <a:bodyPr anchor="ctr">
            <a:normAutofit/>
          </a:bodyPr>
          <a:lstStyle/>
          <a:p>
            <a:r>
              <a:rPr lang="hr-HR" sz="1700"/>
              <a:t>doseljeni novi narodi bili su na stupnju rodovsko –plemenske zajednice</a:t>
            </a:r>
          </a:p>
          <a:p>
            <a:r>
              <a:rPr lang="hr-HR" sz="1700"/>
              <a:t>gradovi propadaju (slabi obrt, trgovina, nestaje novac)</a:t>
            </a:r>
          </a:p>
          <a:p>
            <a:r>
              <a:rPr lang="hr-HR" sz="1700">
                <a:sym typeface="Wingdings" pitchFamily="2" charset="2"/>
              </a:rPr>
              <a:t>slobodni seljaci s malim posjedima propadaju i postaju </a:t>
            </a:r>
            <a:r>
              <a:rPr lang="hr-HR" sz="1700"/>
              <a:t>zavisni seljaci – KMETOVI (imaju feudalne obveze</a:t>
            </a:r>
          </a:p>
          <a:p>
            <a:r>
              <a:rPr lang="hr-HR" sz="1700"/>
              <a:t>ZEMLJOPOSJEDNICI (FEUDALCI) su povlašteni jer ne plaćaju porez</a:t>
            </a:r>
          </a:p>
          <a:p>
            <a:endParaRPr lang="hr-HR" sz="17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Odnos prema djeci uvelike se razlikovao od današnjeg</a:t>
            </a:r>
          </a:p>
          <a:p>
            <a:r>
              <a:rPr lang="hr-HR" dirty="0"/>
              <a:t>Djeca iz siromašnijih obitelji morala su teško raditi od najranijeg djetinjstva</a:t>
            </a:r>
          </a:p>
          <a:p>
            <a:r>
              <a:rPr lang="hr-HR" dirty="0"/>
              <a:t>Bila su tretirana kao odrasli u dobi od deset jedanaest</a:t>
            </a:r>
          </a:p>
          <a:p>
            <a:r>
              <a:rPr lang="hr-HR" dirty="0"/>
              <a:t>Djevojčice iz siromašnijih obitelji udavane su tek u dvadesetim godinama (trebala im je radana snaga)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Djevojke nisu mogle same izabrati ženika već se to određivalo u skladu s političkim i gospodarskim interesima obitelji</a:t>
            </a:r>
          </a:p>
          <a:p>
            <a:r>
              <a:rPr lang="hr-HR" dirty="0"/>
              <a:t>Nastojeći roditi muškarca žene su dobar dio života provodile u drugom stanju</a:t>
            </a:r>
          </a:p>
          <a:p>
            <a:r>
              <a:rPr lang="hr-HR" dirty="0"/>
              <a:t>Rađanje je bilo vrol opasno; 20 % trudnoća završavlo je smrću rodilje i to je bio najčešći uzrok smrtnosti žena</a:t>
            </a:r>
          </a:p>
          <a:p>
            <a:r>
              <a:rPr lang="hr-HR" dirty="0"/>
              <a:t>djecu bogatih obitelji odgajale su dojilje, dadilje</a:t>
            </a:r>
          </a:p>
          <a:p>
            <a:r>
              <a:rPr lang="hr-HR" dirty="0"/>
              <a:t>Životna dob žena na selu bila je 40 godina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166" y="1428736"/>
            <a:ext cx="6000792" cy="357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001026" y="3213892"/>
            <a:ext cx="35719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www.how-to-draw-cartoons-online.com/image-files/cartoon_cast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00174"/>
            <a:ext cx="1828080" cy="16525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643174" y="714356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..............................................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71604" y="557214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...........................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00562" y="557214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.......................................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2844" y="2500306"/>
            <a:ext cx="1285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....................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72396" y="2714620"/>
            <a:ext cx="1571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......................</a:t>
            </a:r>
          </a:p>
        </p:txBody>
      </p:sp>
      <p:pic>
        <p:nvPicPr>
          <p:cNvPr id="2052" name="Picture 4" descr="http://www.pbhsglides.net/williams/Block3/Upgrade!/Website/images/ser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313771"/>
            <a:ext cx="857236" cy="1420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endParaRPr lang="hr-HR" sz="3100"/>
          </a:p>
        </p:txBody>
      </p:sp>
      <p:pic>
        <p:nvPicPr>
          <p:cNvPr id="4" name="Rezervirano mjesto sadržaja 4" descr="Slika na kojoj se prikazuje trava, žena, stol, muškarac&#10;&#10;Opis je automatski generiran">
            <a:extLst>
              <a:ext uri="{FF2B5EF4-FFF2-40B4-BE49-F238E27FC236}">
                <a16:creationId xmlns:a16="http://schemas.microsoft.com/office/drawing/2014/main" id="{7337E581-B81A-4E34-8CDB-7D6BE106B1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7" b="31134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/>
          </a:bodyPr>
          <a:lstStyle/>
          <a:p>
            <a:endParaRPr lang="hr-HR" sz="1600" b="1"/>
          </a:p>
          <a:p>
            <a:endParaRPr lang="hr-HR" sz="1600" b="1"/>
          </a:p>
          <a:p>
            <a:r>
              <a:rPr lang="hr-HR" sz="1600" b="1"/>
              <a:t>feud - </a:t>
            </a:r>
            <a:r>
              <a:rPr lang="hr-HR" sz="1600"/>
              <a:t>zemljoposjed</a:t>
            </a:r>
          </a:p>
          <a:p>
            <a:r>
              <a:rPr lang="hr-HR" sz="1600"/>
              <a:t>feudalci – zemljoposjednici, vlastelini</a:t>
            </a:r>
          </a:p>
          <a:p>
            <a:r>
              <a:rPr lang="hr-HR" sz="1600"/>
              <a:t>kmet – zavisni obrađivač zemlje</a:t>
            </a:r>
          </a:p>
          <a:p>
            <a:r>
              <a:rPr lang="hr-HR" sz="1600"/>
              <a:t>alodij – manji dio posjeda na kojem živi vlastelin</a:t>
            </a:r>
          </a:p>
          <a:p>
            <a:r>
              <a:rPr lang="hr-HR" sz="1600"/>
              <a:t>selište – veći dio posjeda na kojem žive i rade kmetovi</a:t>
            </a:r>
          </a:p>
          <a:p>
            <a:endParaRPr lang="hr-HR"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B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058" name="Picture 2" descr="Map of a Medieval Manor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90083" y="643467"/>
            <a:ext cx="6963832" cy="5571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1988" name="Picture 4" descr="http://library.thinkquest.org/10949/images/september.jpg"/>
          <p:cNvPicPr>
            <a:picLocks noChangeAspect="1" noChangeArrowheads="1"/>
          </p:cNvPicPr>
          <p:nvPr/>
        </p:nvPicPr>
        <p:blipFill rotWithShape="1">
          <a:blip r:embed="rId2" cstate="print"/>
          <a:srcRect r="-2" b="11848"/>
          <a:stretch/>
        </p:blipFill>
        <p:spPr bwMode="auto">
          <a:xfrm>
            <a:off x="241298" y="557189"/>
            <a:ext cx="4251513" cy="5743618"/>
          </a:xfrm>
          <a:prstGeom prst="rect">
            <a:avLst/>
          </a:prstGeom>
          <a:noFill/>
        </p:spPr>
      </p:pic>
      <p:pic>
        <p:nvPicPr>
          <p:cNvPr id="41990" name="Picture 6" descr="Picture of Peasants Working the Fields with Castle in&#10;Background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r="3" b="14310"/>
          <a:stretch/>
        </p:blipFill>
        <p:spPr bwMode="auto">
          <a:xfrm>
            <a:off x="4646531" y="557189"/>
            <a:ext cx="4256170" cy="5743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ika na kojoj se prikazuje trava, stol, pas, žena&#10;&#10;Opis je automatski generiran">
            <a:extLst>
              <a:ext uri="{FF2B5EF4-FFF2-40B4-BE49-F238E27FC236}">
                <a16:creationId xmlns:a16="http://schemas.microsoft.com/office/drawing/2014/main" id="{D14489F6-67C2-48F2-86FD-7A3020BD1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58" y="250529"/>
            <a:ext cx="7180283" cy="635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89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>
            <a:extLst>
              <a:ext uri="{FF2B5EF4-FFF2-40B4-BE49-F238E27FC236}">
                <a16:creationId xmlns:a16="http://schemas.microsoft.com/office/drawing/2014/main" id="{3DACE059-2AE4-49BC-A972-04632C5AB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400" i="1" dirty="0"/>
              <a:t>FEUDALNO DRUŠTVO</a:t>
            </a:r>
            <a:br>
              <a:rPr lang="hr-HR" sz="2400" i="1" dirty="0"/>
            </a:br>
            <a:r>
              <a:rPr lang="hr-HR" sz="2400" i="1" dirty="0"/>
              <a:t>Feud (zemlja) – mjerilo bogatstva i moći,  plaća za vojnu i drugu službu</a:t>
            </a:r>
            <a:endParaRPr lang="hr-HR" sz="2400" dirty="0"/>
          </a:p>
        </p:txBody>
      </p:sp>
      <p:graphicFrame>
        <p:nvGraphicFramePr>
          <p:cNvPr id="22" name="Content Placeholder 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118905"/>
              </p:ext>
            </p:extLst>
          </p:nvPr>
        </p:nvGraphicFramePr>
        <p:xfrm>
          <a:off x="1619672" y="2721958"/>
          <a:ext cx="7067128" cy="3602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73234" y="220969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KRALJ 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AF377C85-A2C9-4420-865A-350752765E91}"/>
              </a:ext>
            </a:extLst>
          </p:cNvPr>
          <p:cNvSpPr txBox="1"/>
          <p:nvPr/>
        </p:nvSpPr>
        <p:spPr>
          <a:xfrm>
            <a:off x="5773366" y="1961357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najveći zemljoposjednik</a:t>
            </a:r>
            <a:endParaRPr lang="hr-HR" dirty="0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5B53566A-AAB3-4AF7-9A5D-F373FEA33345}"/>
              </a:ext>
            </a:extLst>
          </p:cNvPr>
          <p:cNvSpPr/>
          <p:nvPr/>
        </p:nvSpPr>
        <p:spPr>
          <a:xfrm>
            <a:off x="5807381" y="2967335"/>
            <a:ext cx="33366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5400" i="1" dirty="0">
                <a:sym typeface="Wingdings" pitchFamily="2" charset="2"/>
              </a:rPr>
              <a:t>}</a:t>
            </a:r>
            <a:r>
              <a:rPr lang="hr-HR" i="1" dirty="0">
                <a:sym typeface="Wingdings" pitchFamily="2" charset="2"/>
              </a:rPr>
              <a:t> FEUDALCI , ne plaćaju porez</a:t>
            </a:r>
            <a:endParaRPr lang="hr-HR" i="1" dirty="0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D82CA204-67AC-4528-AA8D-0813EBD1E0E5}"/>
              </a:ext>
            </a:extLst>
          </p:cNvPr>
          <p:cNvSpPr/>
          <p:nvPr/>
        </p:nvSpPr>
        <p:spPr>
          <a:xfrm>
            <a:off x="6228184" y="5955268"/>
            <a:ext cx="2342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i="1" dirty="0"/>
              <a:t>imaju feudalne obveze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C1A3E985-008F-41ED-BF01-5A94BF80F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>
                                            <p:graphicEl>
                                              <a:dgm id="{C1A3E985-008F-41ED-BF01-5A94BF80F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>
                                            <p:graphicEl>
                                              <a:dgm id="{C1A3E985-008F-41ED-BF01-5A94BF80F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077988A0-75AA-4F3F-9402-BED1EBBA1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">
                                            <p:graphicEl>
                                              <a:dgm id="{077988A0-75AA-4F3F-9402-BED1EBBA1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2">
                                            <p:graphicEl>
                                              <a:dgm id="{077988A0-75AA-4F3F-9402-BED1EBBA1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C2CC34ED-B30E-42AF-8340-0B2659D0C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2">
                                            <p:graphicEl>
                                              <a:dgm id="{C2CC34ED-B30E-42AF-8340-0B2659D0C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2">
                                            <p:graphicEl>
                                              <a:dgm id="{C2CC34ED-B30E-42AF-8340-0B2659D0C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611</Words>
  <Application>Microsoft Office PowerPoint</Application>
  <PresentationFormat>Prikaz na zaslonu (4:3)</PresentationFormat>
  <Paragraphs>99</Paragraphs>
  <Slides>31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31</vt:i4>
      </vt:variant>
    </vt:vector>
  </HeadingPairs>
  <TitlesOfParts>
    <vt:vector size="36" baseType="lpstr">
      <vt:lpstr>Arial</vt:lpstr>
      <vt:lpstr>Avenir Next LT Pro</vt:lpstr>
      <vt:lpstr>Calibri</vt:lpstr>
      <vt:lpstr>Calibri Light</vt:lpstr>
      <vt:lpstr>Tema sustava Office</vt:lpstr>
      <vt:lpstr>SREDNJOVJEKOVNO DRUŠTVO</vt:lpstr>
      <vt:lpstr>PowerPoint prezentacija</vt:lpstr>
      <vt:lpstr>Nastanak feudalnog društva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FEUDALNO DRUŠTVO Feud (zemlja) – mjerilo bogatstva i moći,  plaća za vojnu i drugu službu</vt:lpstr>
      <vt:lpstr>PowerPoint prezentacija</vt:lpstr>
      <vt:lpstr>PowerPoint prezentacija</vt:lpstr>
      <vt:lpstr>PowerPoint prezentacija</vt:lpstr>
      <vt:lpstr>Seniori i vazali</vt:lpstr>
      <vt:lpstr>Feudalno društvo</vt:lpstr>
      <vt:lpstr>Vježba </vt:lpstr>
      <vt:lpstr>Usporedi život na selu i u gradu</vt:lpstr>
      <vt:lpstr>Srednjovjekovno selo</vt:lpstr>
      <vt:lpstr>PowerPoint prezentacija</vt:lpstr>
      <vt:lpstr>PowerPoint prezentacija</vt:lpstr>
      <vt:lpstr>PowerPoint prezentacija</vt:lpstr>
      <vt:lpstr>PowerPoint prezentacija</vt:lpstr>
      <vt:lpstr>Srednjovjekovni grad</vt:lpstr>
      <vt:lpstr>PowerPoint prezentacija</vt:lpstr>
      <vt:lpstr>Vitezovi i viteška kultura</vt:lpstr>
      <vt:lpstr>Položaj žena i djece</vt:lpstr>
      <vt:lpstr>PowerPoint prezentacija</vt:lpstr>
      <vt:lpstr>PowerPoint prezentacija</vt:lpstr>
      <vt:lpstr>PowerPoint prezentacija</vt:lpstr>
      <vt:lpstr>čitanje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SREDNJOVJEKOVNO DRUŠTVO</dc:title>
  <dc:creator>Melita Hladnik</dc:creator>
  <cp:lastModifiedBy>Melita Hladnik</cp:lastModifiedBy>
  <cp:revision>1</cp:revision>
  <dcterms:created xsi:type="dcterms:W3CDTF">2020-10-13T02:01:51Z</dcterms:created>
  <dcterms:modified xsi:type="dcterms:W3CDTF">2020-10-13T02:06:16Z</dcterms:modified>
</cp:coreProperties>
</file>