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4" r:id="rId4"/>
    <p:sldId id="289" r:id="rId5"/>
    <p:sldId id="261" r:id="rId6"/>
    <p:sldId id="295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A3B9-E508-42C9-831E-425E69496582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24219-3FE7-4879-A179-DDE7676921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92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Pročitati tekst o gradnji dvoraca i promjenama istih u udžbeniku na stranici 31. S učenicima razgovarati o sličnostima i razlikama između ove tri ilustracije.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0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Pomoću ilustracije opišite koje su prednosti, a koji nedostatci dvoraca pri napadu.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3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E5560B-CDC9-4675-A653-D551A7859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D38141-6405-4F6D-A249-5C85CC561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809BD6-5222-48E0-9F25-E674DDFE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5F6F8C1-0FD7-429B-ACD3-31F5A031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D9791C-9966-494C-972F-70575359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73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CE4A4E-E12A-4EB4-BBD3-D267AC16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2D3F9CD-D717-4654-81CE-9EDA59DA2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DE4BA9-FC1E-41D9-82F6-110B3364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7490A5-5AB1-4074-86C6-F615FAD9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2AE934-081E-47A6-B490-1B13D130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15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A205FC3-E8E8-4FEE-9C72-177E2884D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489C3C6-0A70-46DF-AC97-35DB4D1A4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EDA4C9-FF3C-488D-B4B3-08C3CA11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FD0DF9-6093-46A6-8129-51679247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D85E82-830B-4A8B-83B7-8417A361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648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5E1F5C-297B-4865-8A37-3E3F2426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A7E455-D648-4DF9-98F3-6AA93229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1995F4-E35E-4138-A9A7-C8A55D94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1B9019-BE8F-4781-93F8-18F5420B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F57BEB-CE2F-4C95-8A59-2493CD96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8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50B8D-6C9C-4230-A52D-820021F5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9ED611-6E69-4B3A-9362-D1FFBB9E8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7D6B97-735A-441E-AB7C-CBA6EE7B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7E8709-9C17-4651-823E-2A57175A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0B29C3-9567-40EB-93F1-667D0D48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274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29D973-4B9F-4039-AECB-0FBA45A8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828103-F895-42A2-91A6-2B20250D4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0508075-5DE0-4827-B333-80BC393DB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E5E81A3-7640-4AC4-8FAF-84D7A8BC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149C29B-4741-4638-8490-B2B03767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F13C6F7-C2D0-46B0-9B61-BD5607B5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75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A9B260-D771-4487-AF89-B1977071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B82966-0036-4151-AE1C-9ECFD48B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2E2B50-F10F-4F63-81EA-F74F47915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D318094-5236-4802-A3A9-618DBEDAF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82D11FD-EF36-4728-8163-BE5CAAD38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8D859D2-D732-4DA6-87D0-3829CBCA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9DD2FFE-2F55-42FC-BC70-346BDF65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5EA5EEF-39D3-400F-B56E-94DE628A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07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24D328-08E1-4868-A603-BB8A6F94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7736C71-6291-4774-9290-ABFD1E26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2AD712D-4AE3-49EC-BA2D-E131FDFA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80A9FEC-8C73-4345-8C3E-71B7A89B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10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7BACA41-7B99-4F90-8CB8-4D06B0E3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D2DC470-7634-4D10-BD58-C42A8275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95BBABC-EE9E-436E-8897-28A2CA79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72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EE228-4246-4DF7-93C8-BA2B80BE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21BC81-DCD4-408E-9AAF-05586D75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9B8FCD-3080-4936-8B78-40927A285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60587A-2801-4A21-A39E-CF0E0F65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C81C6F7-D8BE-480F-AD91-A27B0D6C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165FF74-0E00-4F02-9FA2-8B60B408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908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F5A151-4C6C-4E2B-9DD2-F0B788CE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70B529E-F13D-4ACC-8901-CFB9CE0BC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4517FE4-7B7A-4858-A481-BA69D3B5C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8C0B6BE-16DF-42E9-B85C-CF94AE46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EC977A-8DFD-4B46-9147-FE4EB2CB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6B8EEE7-FC61-4A60-A111-82404759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90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57249CE-D509-4039-939C-02B1D638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FCB9FA-8104-4D26-B252-3BD9FFBC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D9602D-811B-4833-8788-22C127FC6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4543-4EA2-47AC-AB40-01027EE58C3C}" type="datetimeFigureOut">
              <a:rPr lang="hr-HR" smtClean="0"/>
              <a:t>13.10.2020.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2E224B-11A8-4F89-BB86-EE6CD087D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055507-64C4-4D79-879C-6C39C81B3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4718-FE5D-4164-B7CF-361317157F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00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C92E1D3-30C7-4A13-9AE1-83F12C25F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hr-HR" sz="3800"/>
              <a:t>Gospodarstvo i tehnološki napredak u srednjem vijeku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13E14B-E57D-48D8-9D8F-E1FFE77AA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hr-HR" sz="2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4" descr="Slika na kojoj se prikazuje trava, voda, na otvorenom, jezero&#10;&#10;Opis je automatski generiran">
            <a:extLst>
              <a:ext uri="{FF2B5EF4-FFF2-40B4-BE49-F238E27FC236}">
                <a16:creationId xmlns:a16="http://schemas.microsoft.com/office/drawing/2014/main" id="{1A793BC3-542A-48F1-8D1C-E57FC65428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7" r="1" b="11375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BE6E43-9FE0-4684-8E91-62EDB6E9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endParaRPr lang="hr-HR" sz="40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8B043A-2190-4D47-8C0C-1A8A9893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hr-HR" sz="2000"/>
              <a:t>Novi izumi: </a:t>
            </a:r>
          </a:p>
          <a:p>
            <a:pPr lvl="1"/>
            <a:r>
              <a:rPr lang="hr-HR" sz="2000"/>
              <a:t>tropoljni sustav, </a:t>
            </a:r>
          </a:p>
          <a:p>
            <a:pPr lvl="1"/>
            <a:r>
              <a:rPr lang="hr-HR" sz="2000"/>
              <a:t>plug s kotačima, </a:t>
            </a:r>
          </a:p>
          <a:p>
            <a:pPr lvl="1"/>
            <a:r>
              <a:rPr lang="hr-HR" sz="2000"/>
              <a:t>krčenje šuma, </a:t>
            </a:r>
          </a:p>
          <a:p>
            <a:pPr lvl="1"/>
            <a:r>
              <a:rPr lang="hr-HR" sz="2000"/>
              <a:t>nove kulture, </a:t>
            </a:r>
          </a:p>
          <a:p>
            <a:pPr lvl="1"/>
            <a:r>
              <a:rPr lang="hr-HR" sz="2000"/>
              <a:t>vodenice i vjetrenjače</a:t>
            </a:r>
          </a:p>
          <a:p>
            <a:pPr marL="0" indent="0">
              <a:buNone/>
            </a:pPr>
            <a:r>
              <a:rPr lang="hr-HR" sz="2000">
                <a:sym typeface="Wingdings" panose="05000000000000000000" pitchFamily="2" charset="2"/>
              </a:rPr>
              <a:t>	napredak u poljoprivredi</a:t>
            </a:r>
          </a:p>
          <a:p>
            <a:pPr marL="0" indent="0">
              <a:buNone/>
            </a:pPr>
            <a:r>
              <a:rPr lang="hr-HR" sz="2000">
                <a:sym typeface="Wingdings" panose="05000000000000000000" pitchFamily="2" charset="2"/>
              </a:rPr>
              <a:t>		porast broja stanovnika</a:t>
            </a:r>
            <a:endParaRPr lang="hr-HR" sz="2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premodeconhist.files.wordpress.com/2009/02/peasants-1.jpg">
            <a:extLst>
              <a:ext uri="{FF2B5EF4-FFF2-40B4-BE49-F238E27FC236}">
                <a16:creationId xmlns:a16="http://schemas.microsoft.com/office/drawing/2014/main" id="{48C0368C-BF9A-4431-8ED4-504155698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1973" r="-1" b="493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09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CE1D65-64D3-44BB-99BD-DE462C2A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Utvrde i dvorci</a:t>
            </a:r>
          </a:p>
        </p:txBody>
      </p:sp>
      <p:pic>
        <p:nvPicPr>
          <p:cNvPr id="11" name="Rezervirano mjesto sadržaja 10" descr="Slika na kojoj se prikazuje crtež&#10;&#10;Opis je automatski generiran">
            <a:extLst>
              <a:ext uri="{FF2B5EF4-FFF2-40B4-BE49-F238E27FC236}">
                <a16:creationId xmlns:a16="http://schemas.microsoft.com/office/drawing/2014/main" id="{54BD5CA8-5568-4857-A9D3-2A4258FF8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4572000" cy="2435352"/>
          </a:xfrm>
        </p:spPr>
      </p:pic>
      <p:pic>
        <p:nvPicPr>
          <p:cNvPr id="14" name="Slika 13" descr="Slika na kojoj se prikazuje crtež&#10;&#10;Opis je automatski generiran">
            <a:extLst>
              <a:ext uri="{FF2B5EF4-FFF2-40B4-BE49-F238E27FC236}">
                <a16:creationId xmlns:a16="http://schemas.microsoft.com/office/drawing/2014/main" id="{B0618D91-6F3B-4638-B533-B7492F3D5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35" y="669811"/>
            <a:ext cx="4572000" cy="2462784"/>
          </a:xfrm>
          <a:prstGeom prst="rect">
            <a:avLst/>
          </a:prstGeom>
        </p:spPr>
      </p:pic>
      <p:pic>
        <p:nvPicPr>
          <p:cNvPr id="16" name="Slika 15" descr="Slika na kojoj se prikazuje crtež&#10;&#10;Opis je automatski generiran">
            <a:extLst>
              <a:ext uri="{FF2B5EF4-FFF2-40B4-BE49-F238E27FC236}">
                <a16:creationId xmlns:a16="http://schemas.microsoft.com/office/drawing/2014/main" id="{26C6CCB0-0778-4DE9-9E17-BE0271BB63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28" y="3782672"/>
            <a:ext cx="4572000" cy="2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9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8BC87596-3BF8-49B4-8895-E09BD90E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4000"/>
              <a:t>Utvrde i dvorci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9238F38B-E1B6-4110-B1DD-2B0BAC27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lvl="0"/>
            <a:r>
              <a:rPr lang="hr-HR" sz="2000"/>
              <a:t>Služili za stanovanje, obranu posjeda i isticanje bogatstva vlasnika.</a:t>
            </a:r>
          </a:p>
          <a:p>
            <a:pPr lvl="0"/>
            <a:r>
              <a:rPr lang="hr-HR" sz="2000"/>
              <a:t>U</a:t>
            </a:r>
            <a:r>
              <a:rPr lang="en-US" sz="2000"/>
              <a:t> dvorcu i oko njega živio velik broj ljudi (</a:t>
            </a:r>
            <a:r>
              <a:rPr lang="hr-HR" sz="2000"/>
              <a:t>plemićka obitelj, </a:t>
            </a:r>
            <a:r>
              <a:rPr lang="en-US" sz="2000"/>
              <a:t>dvorske dame, vitezovi, upravitelj, sluge, obrtnici)</a:t>
            </a:r>
            <a:r>
              <a:rPr lang="hr-HR" sz="2000"/>
              <a:t>.</a:t>
            </a:r>
            <a:endParaRPr lang="en-US" sz="2000"/>
          </a:p>
          <a:p>
            <a:pPr lvl="0"/>
            <a:r>
              <a:rPr lang="hr-HR" sz="2000"/>
              <a:t>Najčešće građeni na uzvisinama.</a:t>
            </a:r>
            <a:endParaRPr lang="en-US" sz="2000"/>
          </a:p>
          <a:p>
            <a:pPr lvl="0"/>
            <a:r>
              <a:rPr lang="hr-HR" sz="2000"/>
              <a:t>Prve utvrde od drveta, a kasnije od kamena.</a:t>
            </a:r>
            <a:endParaRPr lang="en-US" sz="2000"/>
          </a:p>
          <a:p>
            <a:pPr lvl="0"/>
            <a:r>
              <a:rPr lang="hr-HR" sz="2000"/>
              <a:t>Od XIV. stoljeća dvorci bitno povećani, zidovi deblji, a obrambene kule valjkaste.</a:t>
            </a:r>
            <a:endParaRPr lang="en-US" sz="20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5" descr="kidcastle1">
            <a:extLst>
              <a:ext uri="{FF2B5EF4-FFF2-40B4-BE49-F238E27FC236}">
                <a16:creationId xmlns:a16="http://schemas.microsoft.com/office/drawing/2014/main" id="{E18D6B1A-CBEC-42B6-8170-63B132126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r="7630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3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198A7E9D-F3BC-45FC-984C-5109F0F4E5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72F975F3-63C5-41F7-8A34-900CD1F2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60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813D02-DC3D-4D2B-881D-D7F57243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E18355-F77B-4849-9858-126338CB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Str. 30 pitanja!</a:t>
            </a:r>
          </a:p>
        </p:txBody>
      </p:sp>
    </p:spTree>
    <p:extLst>
      <p:ext uri="{BB962C8B-B14F-4D97-AF65-F5344CB8AC3E}">
        <p14:creationId xmlns:p14="http://schemas.microsoft.com/office/powerpoint/2010/main" val="149690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157</Words>
  <Application>Microsoft Office PowerPoint</Application>
  <PresentationFormat>Široki zaslon</PresentationFormat>
  <Paragraphs>21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Gospodarstvo i tehnološki napredak u srednjem vijeku</vt:lpstr>
      <vt:lpstr>PowerPoint prezentacija</vt:lpstr>
      <vt:lpstr>Utvrde i dvorci</vt:lpstr>
      <vt:lpstr>Utvrde i dvorci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 i tehnološki napredak u srednjem vijeku</dc:title>
  <dc:creator>Melita Hladnik</dc:creator>
  <cp:lastModifiedBy>Melita Hladnik</cp:lastModifiedBy>
  <cp:revision>3</cp:revision>
  <dcterms:created xsi:type="dcterms:W3CDTF">2020-10-13T01:47:29Z</dcterms:created>
  <dcterms:modified xsi:type="dcterms:W3CDTF">2020-10-13T02:06:28Z</dcterms:modified>
</cp:coreProperties>
</file>