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73" r:id="rId5"/>
    <p:sldId id="257" r:id="rId6"/>
    <p:sldId id="258" r:id="rId7"/>
    <p:sldId id="265" r:id="rId8"/>
    <p:sldId id="260" r:id="rId9"/>
    <p:sldId id="266" r:id="rId10"/>
    <p:sldId id="268" r:id="rId11"/>
    <p:sldId id="269" r:id="rId12"/>
    <p:sldId id="259" r:id="rId13"/>
    <p:sldId id="270" r:id="rId14"/>
    <p:sldId id="267" r:id="rId15"/>
    <p:sldId id="261" r:id="rId16"/>
    <p:sldId id="271" r:id="rId17"/>
    <p:sldId id="26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3F068-87F2-4DFA-A083-17B891FA1D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E84602A-DB80-489F-B18D-F317925A81F5}">
      <dgm:prSet phldrT="[Text]"/>
      <dgm:spPr/>
      <dgm:t>
        <a:bodyPr/>
        <a:lstStyle/>
        <a:p>
          <a:r>
            <a:rPr lang="hr-HR" dirty="0"/>
            <a:t>USTAV</a:t>
          </a:r>
        </a:p>
        <a:p>
          <a:r>
            <a:rPr lang="hr-HR" dirty="0"/>
            <a:t>Trodioba vlasti</a:t>
          </a:r>
        </a:p>
      </dgm:t>
    </dgm:pt>
    <dgm:pt modelId="{927A3D5D-343E-4755-937F-7D531CD2EBE2}" type="parTrans" cxnId="{CF40C4C9-95A9-4C5D-9843-250E59745115}">
      <dgm:prSet/>
      <dgm:spPr/>
      <dgm:t>
        <a:bodyPr/>
        <a:lstStyle/>
        <a:p>
          <a:endParaRPr lang="hr-HR"/>
        </a:p>
      </dgm:t>
    </dgm:pt>
    <dgm:pt modelId="{7F1B4D08-3B11-4E3B-AA0E-61E35C6A8DA8}" type="sibTrans" cxnId="{CF40C4C9-95A9-4C5D-9843-250E59745115}">
      <dgm:prSet/>
      <dgm:spPr/>
      <dgm:t>
        <a:bodyPr/>
        <a:lstStyle/>
        <a:p>
          <a:endParaRPr lang="hr-HR"/>
        </a:p>
      </dgm:t>
    </dgm:pt>
    <dgm:pt modelId="{BBE1DD53-7995-491D-B711-8AE9934C0369}">
      <dgm:prSet phldrT="[Text]"/>
      <dgm:spPr/>
      <dgm:t>
        <a:bodyPr/>
        <a:lstStyle/>
        <a:p>
          <a:r>
            <a:rPr lang="hr-HR" dirty="0"/>
            <a:t>ZAKONODAVNA VLAST</a:t>
          </a:r>
        </a:p>
        <a:p>
          <a:r>
            <a:rPr lang="hr-HR" dirty="0"/>
            <a:t>zastupnici naroda</a:t>
          </a:r>
        </a:p>
      </dgm:t>
    </dgm:pt>
    <dgm:pt modelId="{52963D16-BAFC-4D31-87C3-0D412915C499}" type="parTrans" cxnId="{2606E09B-8DFB-409F-94EB-6418491CBEC3}">
      <dgm:prSet/>
      <dgm:spPr/>
      <dgm:t>
        <a:bodyPr/>
        <a:lstStyle/>
        <a:p>
          <a:endParaRPr lang="hr-HR"/>
        </a:p>
      </dgm:t>
    </dgm:pt>
    <dgm:pt modelId="{2B4A87DA-2DAE-489B-85C3-EF45CE405D45}" type="sibTrans" cxnId="{2606E09B-8DFB-409F-94EB-6418491CBEC3}">
      <dgm:prSet/>
      <dgm:spPr/>
      <dgm:t>
        <a:bodyPr/>
        <a:lstStyle/>
        <a:p>
          <a:endParaRPr lang="hr-HR"/>
        </a:p>
      </dgm:t>
    </dgm:pt>
    <dgm:pt modelId="{DD66986E-8CDB-48A0-9F9F-35645D5943E7}">
      <dgm:prSet phldrT="[Text]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dirty="0"/>
            <a:t>IZVRŠNA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dirty="0"/>
            <a:t>i vrhovna vojna vlast</a:t>
          </a:r>
        </a:p>
      </dgm:t>
    </dgm:pt>
    <dgm:pt modelId="{E802BEAF-A0AB-41C5-AAFE-4E9B6BF1F9FC}" type="parTrans" cxnId="{CE262EC1-BAE0-405C-B668-374F36AE42B2}">
      <dgm:prSet/>
      <dgm:spPr/>
      <dgm:t>
        <a:bodyPr/>
        <a:lstStyle/>
        <a:p>
          <a:endParaRPr lang="hr-HR"/>
        </a:p>
      </dgm:t>
    </dgm:pt>
    <dgm:pt modelId="{31D5AAD1-B0C4-4718-8439-8960E4A68B20}" type="sibTrans" cxnId="{CE262EC1-BAE0-405C-B668-374F36AE42B2}">
      <dgm:prSet/>
      <dgm:spPr/>
      <dgm:t>
        <a:bodyPr/>
        <a:lstStyle/>
        <a:p>
          <a:endParaRPr lang="hr-HR"/>
        </a:p>
      </dgm:t>
    </dgm:pt>
    <dgm:pt modelId="{D2E44725-704B-4AA0-9906-DA064B5BDB59}">
      <dgm:prSet/>
      <dgm:spPr/>
      <dgm:t>
        <a:bodyPr/>
        <a:lstStyle/>
        <a:p>
          <a:r>
            <a:rPr lang="hr-HR" dirty="0"/>
            <a:t>SUDBENA VLAST</a:t>
          </a:r>
        </a:p>
        <a:p>
          <a:r>
            <a:rPr lang="hr-HR" dirty="0"/>
            <a:t>nadzire  predsjednika i Kongres</a:t>
          </a:r>
        </a:p>
      </dgm:t>
    </dgm:pt>
    <dgm:pt modelId="{4F849EB5-54A9-4A2C-9DA8-94B8FADA8DCD}" type="parTrans" cxnId="{01380FD7-0F5F-4BDA-85B9-6BC5881FA92F}">
      <dgm:prSet/>
      <dgm:spPr/>
      <dgm:t>
        <a:bodyPr/>
        <a:lstStyle/>
        <a:p>
          <a:endParaRPr lang="hr-HR"/>
        </a:p>
      </dgm:t>
    </dgm:pt>
    <dgm:pt modelId="{578983DB-600D-44E0-8556-27A45BCE0702}" type="sibTrans" cxnId="{01380FD7-0F5F-4BDA-85B9-6BC5881FA92F}">
      <dgm:prSet/>
      <dgm:spPr/>
      <dgm:t>
        <a:bodyPr/>
        <a:lstStyle/>
        <a:p>
          <a:endParaRPr lang="hr-HR"/>
        </a:p>
      </dgm:t>
    </dgm:pt>
    <dgm:pt modelId="{2DDD702E-5586-4167-A7C9-B80D9C9D95F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/>
            <a:t>Kongres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dirty="0"/>
        </a:p>
      </dgm:t>
    </dgm:pt>
    <dgm:pt modelId="{4D94BE16-59D5-4230-B168-7F290D949F79}" type="parTrans" cxnId="{EE7A3F93-0556-49B9-8268-475E979F22DC}">
      <dgm:prSet/>
      <dgm:spPr/>
      <dgm:t>
        <a:bodyPr/>
        <a:lstStyle/>
        <a:p>
          <a:endParaRPr lang="hr-HR"/>
        </a:p>
      </dgm:t>
    </dgm:pt>
    <dgm:pt modelId="{02B54F41-2C04-4417-BA6C-DA481E8C0DD8}" type="sibTrans" cxnId="{EE7A3F93-0556-49B9-8268-475E979F22DC}">
      <dgm:prSet/>
      <dgm:spPr/>
      <dgm:t>
        <a:bodyPr/>
        <a:lstStyle/>
        <a:p>
          <a:endParaRPr lang="hr-HR"/>
        </a:p>
      </dgm:t>
    </dgm:pt>
    <dgm:pt modelId="{68A438DA-6D46-4818-A295-18A2AA511D2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/>
            <a:t>predsjednik</a:t>
          </a:r>
        </a:p>
        <a:p>
          <a:endParaRPr lang="hr-HR" dirty="0"/>
        </a:p>
      </dgm:t>
    </dgm:pt>
    <dgm:pt modelId="{2C682A09-E63B-4FCB-A81C-2C3594312FBF}" type="parTrans" cxnId="{49F8CCAD-5AA6-4308-8959-BEF3D7A2869E}">
      <dgm:prSet/>
      <dgm:spPr/>
      <dgm:t>
        <a:bodyPr/>
        <a:lstStyle/>
        <a:p>
          <a:endParaRPr lang="hr-HR"/>
        </a:p>
      </dgm:t>
    </dgm:pt>
    <dgm:pt modelId="{AEDFED01-FF32-4146-A073-9AF2B8D8C3C7}" type="sibTrans" cxnId="{49F8CCAD-5AA6-4308-8959-BEF3D7A2869E}">
      <dgm:prSet/>
      <dgm:spPr/>
      <dgm:t>
        <a:bodyPr/>
        <a:lstStyle/>
        <a:p>
          <a:endParaRPr lang="hr-HR"/>
        </a:p>
      </dgm:t>
    </dgm:pt>
    <dgm:pt modelId="{14777CD5-A46F-4375-B3F5-E4874A7FA0E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/>
            <a:t>Vrhovni sud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dirty="0"/>
        </a:p>
      </dgm:t>
    </dgm:pt>
    <dgm:pt modelId="{D8FA6401-7D30-4212-A687-3DFA7C2F72F7}" type="parTrans" cxnId="{69D989A6-BD92-4382-BDB2-360BB4FB4EEA}">
      <dgm:prSet/>
      <dgm:spPr/>
      <dgm:t>
        <a:bodyPr/>
        <a:lstStyle/>
        <a:p>
          <a:endParaRPr lang="hr-HR"/>
        </a:p>
      </dgm:t>
    </dgm:pt>
    <dgm:pt modelId="{BB2BCB14-5DE3-470E-BB0E-DB52E440F59D}" type="sibTrans" cxnId="{69D989A6-BD92-4382-BDB2-360BB4FB4EEA}">
      <dgm:prSet/>
      <dgm:spPr/>
      <dgm:t>
        <a:bodyPr/>
        <a:lstStyle/>
        <a:p>
          <a:endParaRPr lang="hr-HR"/>
        </a:p>
      </dgm:t>
    </dgm:pt>
    <dgm:pt modelId="{CD41574E-0CD7-4291-AC97-6F27D497F635}" type="pres">
      <dgm:prSet presAssocID="{EF23F068-87F2-4DFA-A083-17B891FA1D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2B31A7A-BCDE-4423-AA59-6B261AEE808F}" type="pres">
      <dgm:prSet presAssocID="{8E84602A-DB80-489F-B18D-F317925A81F5}" presName="hierRoot1" presStyleCnt="0"/>
      <dgm:spPr/>
    </dgm:pt>
    <dgm:pt modelId="{56DFBD16-318C-47BB-A788-6C146BE25EE2}" type="pres">
      <dgm:prSet presAssocID="{8E84602A-DB80-489F-B18D-F317925A81F5}" presName="composite" presStyleCnt="0"/>
      <dgm:spPr/>
    </dgm:pt>
    <dgm:pt modelId="{69000B3D-A482-4CAB-A444-32E1BE99FB70}" type="pres">
      <dgm:prSet presAssocID="{8E84602A-DB80-489F-B18D-F317925A81F5}" presName="background" presStyleLbl="node0" presStyleIdx="0" presStyleCnt="1"/>
      <dgm:spPr/>
    </dgm:pt>
    <dgm:pt modelId="{62581A93-E960-43D6-B107-33C74A737157}" type="pres">
      <dgm:prSet presAssocID="{8E84602A-DB80-489F-B18D-F317925A81F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58FE08B-8AF2-4152-AD5F-73FB999B9F2E}" type="pres">
      <dgm:prSet presAssocID="{8E84602A-DB80-489F-B18D-F317925A81F5}" presName="hierChild2" presStyleCnt="0"/>
      <dgm:spPr/>
    </dgm:pt>
    <dgm:pt modelId="{D767B3D7-B8E5-41D3-9662-4946279721C5}" type="pres">
      <dgm:prSet presAssocID="{52963D16-BAFC-4D31-87C3-0D412915C499}" presName="Name10" presStyleLbl="parChTrans1D2" presStyleIdx="0" presStyleCnt="3"/>
      <dgm:spPr/>
      <dgm:t>
        <a:bodyPr/>
        <a:lstStyle/>
        <a:p>
          <a:endParaRPr lang="hr-HR"/>
        </a:p>
      </dgm:t>
    </dgm:pt>
    <dgm:pt modelId="{393146B8-8A78-4F3E-A92C-C7164C913994}" type="pres">
      <dgm:prSet presAssocID="{BBE1DD53-7995-491D-B711-8AE9934C0369}" presName="hierRoot2" presStyleCnt="0"/>
      <dgm:spPr/>
    </dgm:pt>
    <dgm:pt modelId="{D3E52C16-88C6-4441-AC02-CFC16E88D9B3}" type="pres">
      <dgm:prSet presAssocID="{BBE1DD53-7995-491D-B711-8AE9934C0369}" presName="composite2" presStyleCnt="0"/>
      <dgm:spPr/>
    </dgm:pt>
    <dgm:pt modelId="{5433806C-42B7-4F80-8912-D34C21FBE8F5}" type="pres">
      <dgm:prSet presAssocID="{BBE1DD53-7995-491D-B711-8AE9934C0369}" presName="background2" presStyleLbl="node2" presStyleIdx="0" presStyleCnt="3"/>
      <dgm:spPr/>
    </dgm:pt>
    <dgm:pt modelId="{EB6F08C2-5DF2-4E83-AC0A-10294073173B}" type="pres">
      <dgm:prSet presAssocID="{BBE1DD53-7995-491D-B711-8AE9934C0369}" presName="text2" presStyleLbl="fgAcc2" presStyleIdx="0" presStyleCnt="3" custLinFactNeighborX="-5278" custLinFactNeighborY="250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7C54E6F-FE69-4D87-BB40-7E2719DFA887}" type="pres">
      <dgm:prSet presAssocID="{BBE1DD53-7995-491D-B711-8AE9934C0369}" presName="hierChild3" presStyleCnt="0"/>
      <dgm:spPr/>
    </dgm:pt>
    <dgm:pt modelId="{E11A4E1C-0A11-4074-A3E9-DA1F6C48258B}" type="pres">
      <dgm:prSet presAssocID="{4D94BE16-59D5-4230-B168-7F290D949F79}" presName="Name17" presStyleLbl="parChTrans1D3" presStyleIdx="0" presStyleCnt="3"/>
      <dgm:spPr/>
      <dgm:t>
        <a:bodyPr/>
        <a:lstStyle/>
        <a:p>
          <a:endParaRPr lang="hr-HR"/>
        </a:p>
      </dgm:t>
    </dgm:pt>
    <dgm:pt modelId="{943002FC-2C3B-4FE9-87D3-93F1EEC6E40F}" type="pres">
      <dgm:prSet presAssocID="{2DDD702E-5586-4167-A7C9-B80D9C9D95F2}" presName="hierRoot3" presStyleCnt="0"/>
      <dgm:spPr/>
    </dgm:pt>
    <dgm:pt modelId="{89718732-04D8-4ED9-A788-73A66601408B}" type="pres">
      <dgm:prSet presAssocID="{2DDD702E-5586-4167-A7C9-B80D9C9D95F2}" presName="composite3" presStyleCnt="0"/>
      <dgm:spPr/>
    </dgm:pt>
    <dgm:pt modelId="{6C6EF81C-EA4D-442F-A57D-9CAF2057923D}" type="pres">
      <dgm:prSet presAssocID="{2DDD702E-5586-4167-A7C9-B80D9C9D95F2}" presName="background3" presStyleLbl="node3" presStyleIdx="0" presStyleCnt="3"/>
      <dgm:spPr/>
    </dgm:pt>
    <dgm:pt modelId="{416D3B01-CF7D-49E5-8C19-05F527EFA752}" type="pres">
      <dgm:prSet presAssocID="{2DDD702E-5586-4167-A7C9-B80D9C9D95F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CFE05CB-00CD-495E-BDC3-DE916D9AAF37}" type="pres">
      <dgm:prSet presAssocID="{2DDD702E-5586-4167-A7C9-B80D9C9D95F2}" presName="hierChild4" presStyleCnt="0"/>
      <dgm:spPr/>
    </dgm:pt>
    <dgm:pt modelId="{50080691-9C90-4F8D-9C5E-3DE551F56401}" type="pres">
      <dgm:prSet presAssocID="{E802BEAF-A0AB-41C5-AAFE-4E9B6BF1F9FC}" presName="Name10" presStyleLbl="parChTrans1D2" presStyleIdx="1" presStyleCnt="3"/>
      <dgm:spPr/>
      <dgm:t>
        <a:bodyPr/>
        <a:lstStyle/>
        <a:p>
          <a:endParaRPr lang="hr-HR"/>
        </a:p>
      </dgm:t>
    </dgm:pt>
    <dgm:pt modelId="{B3362358-D627-41DC-B426-D28B0EEA42B2}" type="pres">
      <dgm:prSet presAssocID="{DD66986E-8CDB-48A0-9F9F-35645D5943E7}" presName="hierRoot2" presStyleCnt="0"/>
      <dgm:spPr/>
    </dgm:pt>
    <dgm:pt modelId="{B387A10D-3DDA-41DD-917A-09528FF84953}" type="pres">
      <dgm:prSet presAssocID="{DD66986E-8CDB-48A0-9F9F-35645D5943E7}" presName="composite2" presStyleCnt="0"/>
      <dgm:spPr/>
    </dgm:pt>
    <dgm:pt modelId="{0715C6CA-AF9C-4EE2-A72F-682FD8456BF0}" type="pres">
      <dgm:prSet presAssocID="{DD66986E-8CDB-48A0-9F9F-35645D5943E7}" presName="background2" presStyleLbl="node2" presStyleIdx="1" presStyleCnt="3"/>
      <dgm:spPr/>
    </dgm:pt>
    <dgm:pt modelId="{B3748E3F-4F43-4072-A260-001145C184E0}" type="pres">
      <dgm:prSet presAssocID="{DD66986E-8CDB-48A0-9F9F-35645D5943E7}" presName="text2" presStyleLbl="fgAcc2" presStyleIdx="1" presStyleCnt="3" custLinFactNeighborX="-589" custLinFactNeighborY="895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3E6F050-C877-4399-B3A3-CDB2603FB651}" type="pres">
      <dgm:prSet presAssocID="{DD66986E-8CDB-48A0-9F9F-35645D5943E7}" presName="hierChild3" presStyleCnt="0"/>
      <dgm:spPr/>
    </dgm:pt>
    <dgm:pt modelId="{6A52C84D-5982-4D13-A00E-8DA79E9B05A5}" type="pres">
      <dgm:prSet presAssocID="{2C682A09-E63B-4FCB-A81C-2C3594312FBF}" presName="Name17" presStyleLbl="parChTrans1D3" presStyleIdx="1" presStyleCnt="3"/>
      <dgm:spPr/>
      <dgm:t>
        <a:bodyPr/>
        <a:lstStyle/>
        <a:p>
          <a:endParaRPr lang="hr-HR"/>
        </a:p>
      </dgm:t>
    </dgm:pt>
    <dgm:pt modelId="{A1FFE9A2-9E54-43E3-AB50-3ADED7CC98F9}" type="pres">
      <dgm:prSet presAssocID="{68A438DA-6D46-4818-A295-18A2AA511D2D}" presName="hierRoot3" presStyleCnt="0"/>
      <dgm:spPr/>
    </dgm:pt>
    <dgm:pt modelId="{E37F1860-1F05-4E84-B92F-2BC7155597E0}" type="pres">
      <dgm:prSet presAssocID="{68A438DA-6D46-4818-A295-18A2AA511D2D}" presName="composite3" presStyleCnt="0"/>
      <dgm:spPr/>
    </dgm:pt>
    <dgm:pt modelId="{B37283ED-7885-4BF4-8746-42345EBE3776}" type="pres">
      <dgm:prSet presAssocID="{68A438DA-6D46-4818-A295-18A2AA511D2D}" presName="background3" presStyleLbl="node3" presStyleIdx="1" presStyleCnt="3"/>
      <dgm:spPr/>
    </dgm:pt>
    <dgm:pt modelId="{5E11B473-9E62-4865-8693-C55039445C5D}" type="pres">
      <dgm:prSet presAssocID="{68A438DA-6D46-4818-A295-18A2AA511D2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F6DCB6D-89DB-4FE7-8809-14CA5802BC35}" type="pres">
      <dgm:prSet presAssocID="{68A438DA-6D46-4818-A295-18A2AA511D2D}" presName="hierChild4" presStyleCnt="0"/>
      <dgm:spPr/>
    </dgm:pt>
    <dgm:pt modelId="{74A49E15-7582-4443-B42C-6F907546175C}" type="pres">
      <dgm:prSet presAssocID="{4F849EB5-54A9-4A2C-9DA8-94B8FADA8DCD}" presName="Name10" presStyleLbl="parChTrans1D2" presStyleIdx="2" presStyleCnt="3"/>
      <dgm:spPr/>
      <dgm:t>
        <a:bodyPr/>
        <a:lstStyle/>
        <a:p>
          <a:endParaRPr lang="hr-HR"/>
        </a:p>
      </dgm:t>
    </dgm:pt>
    <dgm:pt modelId="{B618CC57-00DC-4648-B64A-33D508257452}" type="pres">
      <dgm:prSet presAssocID="{D2E44725-704B-4AA0-9906-DA064B5BDB59}" presName="hierRoot2" presStyleCnt="0"/>
      <dgm:spPr/>
    </dgm:pt>
    <dgm:pt modelId="{DB286246-CD02-4F5E-95B9-5A123C40A069}" type="pres">
      <dgm:prSet presAssocID="{D2E44725-704B-4AA0-9906-DA064B5BDB59}" presName="composite2" presStyleCnt="0"/>
      <dgm:spPr/>
    </dgm:pt>
    <dgm:pt modelId="{481712F6-EBC7-49AE-91BC-F93A8E684599}" type="pres">
      <dgm:prSet presAssocID="{D2E44725-704B-4AA0-9906-DA064B5BDB59}" presName="background2" presStyleLbl="node2" presStyleIdx="2" presStyleCnt="3"/>
      <dgm:spPr/>
    </dgm:pt>
    <dgm:pt modelId="{DE1D8203-4C62-4623-ABED-83CCDEF1221E}" type="pres">
      <dgm:prSet presAssocID="{D2E44725-704B-4AA0-9906-DA064B5BDB5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C8A152D-D857-4FD0-B6E4-8487C6CBD9BE}" type="pres">
      <dgm:prSet presAssocID="{D2E44725-704B-4AA0-9906-DA064B5BDB59}" presName="hierChild3" presStyleCnt="0"/>
      <dgm:spPr/>
    </dgm:pt>
    <dgm:pt modelId="{9E85B8ED-1D33-4839-BB74-6DD0632543D4}" type="pres">
      <dgm:prSet presAssocID="{D8FA6401-7D30-4212-A687-3DFA7C2F72F7}" presName="Name17" presStyleLbl="parChTrans1D3" presStyleIdx="2" presStyleCnt="3"/>
      <dgm:spPr/>
      <dgm:t>
        <a:bodyPr/>
        <a:lstStyle/>
        <a:p>
          <a:endParaRPr lang="hr-HR"/>
        </a:p>
      </dgm:t>
    </dgm:pt>
    <dgm:pt modelId="{069C2159-4E28-4BD3-B529-676E94EBA390}" type="pres">
      <dgm:prSet presAssocID="{14777CD5-A46F-4375-B3F5-E4874A7FA0EE}" presName="hierRoot3" presStyleCnt="0"/>
      <dgm:spPr/>
    </dgm:pt>
    <dgm:pt modelId="{B32D3965-0BA2-4DF7-B7A2-8CF5B9924FFD}" type="pres">
      <dgm:prSet presAssocID="{14777CD5-A46F-4375-B3F5-E4874A7FA0EE}" presName="composite3" presStyleCnt="0"/>
      <dgm:spPr/>
    </dgm:pt>
    <dgm:pt modelId="{110CF5D2-6AB2-403F-923C-1DD5E5D724AE}" type="pres">
      <dgm:prSet presAssocID="{14777CD5-A46F-4375-B3F5-E4874A7FA0EE}" presName="background3" presStyleLbl="node3" presStyleIdx="2" presStyleCnt="3"/>
      <dgm:spPr/>
    </dgm:pt>
    <dgm:pt modelId="{7BA03A65-B6F6-42E2-94F9-BA157D97D4B6}" type="pres">
      <dgm:prSet presAssocID="{14777CD5-A46F-4375-B3F5-E4874A7FA0E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5342254-BD14-4462-BB51-6CA525FA59E2}" type="pres">
      <dgm:prSet presAssocID="{14777CD5-A46F-4375-B3F5-E4874A7FA0EE}" presName="hierChild4" presStyleCnt="0"/>
      <dgm:spPr/>
    </dgm:pt>
  </dgm:ptLst>
  <dgm:cxnLst>
    <dgm:cxn modelId="{69D989A6-BD92-4382-BDB2-360BB4FB4EEA}" srcId="{D2E44725-704B-4AA0-9906-DA064B5BDB59}" destId="{14777CD5-A46F-4375-B3F5-E4874A7FA0EE}" srcOrd="0" destOrd="0" parTransId="{D8FA6401-7D30-4212-A687-3DFA7C2F72F7}" sibTransId="{BB2BCB14-5DE3-470E-BB0E-DB52E440F59D}"/>
    <dgm:cxn modelId="{47902EC9-4BAB-403F-AFD0-FF65C3C45735}" type="presOf" srcId="{EF23F068-87F2-4DFA-A083-17B891FA1D1C}" destId="{CD41574E-0CD7-4291-AC97-6F27D497F635}" srcOrd="0" destOrd="0" presId="urn:microsoft.com/office/officeart/2005/8/layout/hierarchy1"/>
    <dgm:cxn modelId="{01380FD7-0F5F-4BDA-85B9-6BC5881FA92F}" srcId="{8E84602A-DB80-489F-B18D-F317925A81F5}" destId="{D2E44725-704B-4AA0-9906-DA064B5BDB59}" srcOrd="2" destOrd="0" parTransId="{4F849EB5-54A9-4A2C-9DA8-94B8FADA8DCD}" sibTransId="{578983DB-600D-44E0-8556-27A45BCE0702}"/>
    <dgm:cxn modelId="{BC00353A-B161-4E17-B883-F95EF303F828}" type="presOf" srcId="{8E84602A-DB80-489F-B18D-F317925A81F5}" destId="{62581A93-E960-43D6-B107-33C74A737157}" srcOrd="0" destOrd="0" presId="urn:microsoft.com/office/officeart/2005/8/layout/hierarchy1"/>
    <dgm:cxn modelId="{EE7A3F93-0556-49B9-8268-475E979F22DC}" srcId="{BBE1DD53-7995-491D-B711-8AE9934C0369}" destId="{2DDD702E-5586-4167-A7C9-B80D9C9D95F2}" srcOrd="0" destOrd="0" parTransId="{4D94BE16-59D5-4230-B168-7F290D949F79}" sibTransId="{02B54F41-2C04-4417-BA6C-DA481E8C0DD8}"/>
    <dgm:cxn modelId="{CF40C4C9-95A9-4C5D-9843-250E59745115}" srcId="{EF23F068-87F2-4DFA-A083-17B891FA1D1C}" destId="{8E84602A-DB80-489F-B18D-F317925A81F5}" srcOrd="0" destOrd="0" parTransId="{927A3D5D-343E-4755-937F-7D531CD2EBE2}" sibTransId="{7F1B4D08-3B11-4E3B-AA0E-61E35C6A8DA8}"/>
    <dgm:cxn modelId="{9AC0F6AF-E409-49B5-9E29-9C1F643496D7}" type="presOf" srcId="{68A438DA-6D46-4818-A295-18A2AA511D2D}" destId="{5E11B473-9E62-4865-8693-C55039445C5D}" srcOrd="0" destOrd="0" presId="urn:microsoft.com/office/officeart/2005/8/layout/hierarchy1"/>
    <dgm:cxn modelId="{E4E719B6-A97B-4799-995F-BF54962F8BD3}" type="presOf" srcId="{14777CD5-A46F-4375-B3F5-E4874A7FA0EE}" destId="{7BA03A65-B6F6-42E2-94F9-BA157D97D4B6}" srcOrd="0" destOrd="0" presId="urn:microsoft.com/office/officeart/2005/8/layout/hierarchy1"/>
    <dgm:cxn modelId="{2606E09B-8DFB-409F-94EB-6418491CBEC3}" srcId="{8E84602A-DB80-489F-B18D-F317925A81F5}" destId="{BBE1DD53-7995-491D-B711-8AE9934C0369}" srcOrd="0" destOrd="0" parTransId="{52963D16-BAFC-4D31-87C3-0D412915C499}" sibTransId="{2B4A87DA-2DAE-489B-85C3-EF45CE405D45}"/>
    <dgm:cxn modelId="{AA995015-D9FA-44EB-B2B7-6D887F9E75E0}" type="presOf" srcId="{DD66986E-8CDB-48A0-9F9F-35645D5943E7}" destId="{B3748E3F-4F43-4072-A260-001145C184E0}" srcOrd="0" destOrd="0" presId="urn:microsoft.com/office/officeart/2005/8/layout/hierarchy1"/>
    <dgm:cxn modelId="{CAB3E163-CCC3-406C-94DD-B70C13453D4D}" type="presOf" srcId="{BBE1DD53-7995-491D-B711-8AE9934C0369}" destId="{EB6F08C2-5DF2-4E83-AC0A-10294073173B}" srcOrd="0" destOrd="0" presId="urn:microsoft.com/office/officeart/2005/8/layout/hierarchy1"/>
    <dgm:cxn modelId="{59B6FF1B-6480-4C58-B8B3-B966BB6D0AF1}" type="presOf" srcId="{D2E44725-704B-4AA0-9906-DA064B5BDB59}" destId="{DE1D8203-4C62-4623-ABED-83CCDEF1221E}" srcOrd="0" destOrd="0" presId="urn:microsoft.com/office/officeart/2005/8/layout/hierarchy1"/>
    <dgm:cxn modelId="{49F8CCAD-5AA6-4308-8959-BEF3D7A2869E}" srcId="{DD66986E-8CDB-48A0-9F9F-35645D5943E7}" destId="{68A438DA-6D46-4818-A295-18A2AA511D2D}" srcOrd="0" destOrd="0" parTransId="{2C682A09-E63B-4FCB-A81C-2C3594312FBF}" sibTransId="{AEDFED01-FF32-4146-A073-9AF2B8D8C3C7}"/>
    <dgm:cxn modelId="{98CA0B90-6B6E-459F-B426-4B0E2E46E97E}" type="presOf" srcId="{4D94BE16-59D5-4230-B168-7F290D949F79}" destId="{E11A4E1C-0A11-4074-A3E9-DA1F6C48258B}" srcOrd="0" destOrd="0" presId="urn:microsoft.com/office/officeart/2005/8/layout/hierarchy1"/>
    <dgm:cxn modelId="{CE262EC1-BAE0-405C-B668-374F36AE42B2}" srcId="{8E84602A-DB80-489F-B18D-F317925A81F5}" destId="{DD66986E-8CDB-48A0-9F9F-35645D5943E7}" srcOrd="1" destOrd="0" parTransId="{E802BEAF-A0AB-41C5-AAFE-4E9B6BF1F9FC}" sibTransId="{31D5AAD1-B0C4-4718-8439-8960E4A68B20}"/>
    <dgm:cxn modelId="{1A907290-9459-4DD5-99EC-9CECBE432F4E}" type="presOf" srcId="{2C682A09-E63B-4FCB-A81C-2C3594312FBF}" destId="{6A52C84D-5982-4D13-A00E-8DA79E9B05A5}" srcOrd="0" destOrd="0" presId="urn:microsoft.com/office/officeart/2005/8/layout/hierarchy1"/>
    <dgm:cxn modelId="{8363711E-F8DC-43E2-B326-04F011121F7E}" type="presOf" srcId="{E802BEAF-A0AB-41C5-AAFE-4E9B6BF1F9FC}" destId="{50080691-9C90-4F8D-9C5E-3DE551F56401}" srcOrd="0" destOrd="0" presId="urn:microsoft.com/office/officeart/2005/8/layout/hierarchy1"/>
    <dgm:cxn modelId="{5FF8E9B4-CDE9-4D91-9A30-554D4CDEE511}" type="presOf" srcId="{2DDD702E-5586-4167-A7C9-B80D9C9D95F2}" destId="{416D3B01-CF7D-49E5-8C19-05F527EFA752}" srcOrd="0" destOrd="0" presId="urn:microsoft.com/office/officeart/2005/8/layout/hierarchy1"/>
    <dgm:cxn modelId="{F76A3973-73D2-40F9-A6AE-8CB4076F9B54}" type="presOf" srcId="{D8FA6401-7D30-4212-A687-3DFA7C2F72F7}" destId="{9E85B8ED-1D33-4839-BB74-6DD0632543D4}" srcOrd="0" destOrd="0" presId="urn:microsoft.com/office/officeart/2005/8/layout/hierarchy1"/>
    <dgm:cxn modelId="{D25F9F33-9CA7-4507-AAA0-3753BF0BA048}" type="presOf" srcId="{52963D16-BAFC-4D31-87C3-0D412915C499}" destId="{D767B3D7-B8E5-41D3-9662-4946279721C5}" srcOrd="0" destOrd="0" presId="urn:microsoft.com/office/officeart/2005/8/layout/hierarchy1"/>
    <dgm:cxn modelId="{2E35DFF7-1B45-4919-AC1B-9E0362A2016E}" type="presOf" srcId="{4F849EB5-54A9-4A2C-9DA8-94B8FADA8DCD}" destId="{74A49E15-7582-4443-B42C-6F907546175C}" srcOrd="0" destOrd="0" presId="urn:microsoft.com/office/officeart/2005/8/layout/hierarchy1"/>
    <dgm:cxn modelId="{95363DB1-DF38-499F-B357-5DCA4E6A3A74}" type="presParOf" srcId="{CD41574E-0CD7-4291-AC97-6F27D497F635}" destId="{92B31A7A-BCDE-4423-AA59-6B261AEE808F}" srcOrd="0" destOrd="0" presId="urn:microsoft.com/office/officeart/2005/8/layout/hierarchy1"/>
    <dgm:cxn modelId="{41F193AB-F8B5-4780-B0B0-83C7824BC1DC}" type="presParOf" srcId="{92B31A7A-BCDE-4423-AA59-6B261AEE808F}" destId="{56DFBD16-318C-47BB-A788-6C146BE25EE2}" srcOrd="0" destOrd="0" presId="urn:microsoft.com/office/officeart/2005/8/layout/hierarchy1"/>
    <dgm:cxn modelId="{B937C32F-518F-4E29-A93A-F9A02A6B904C}" type="presParOf" srcId="{56DFBD16-318C-47BB-A788-6C146BE25EE2}" destId="{69000B3D-A482-4CAB-A444-32E1BE99FB70}" srcOrd="0" destOrd="0" presId="urn:microsoft.com/office/officeart/2005/8/layout/hierarchy1"/>
    <dgm:cxn modelId="{F3F1B051-D260-40EB-B1CC-FEE616A23437}" type="presParOf" srcId="{56DFBD16-318C-47BB-A788-6C146BE25EE2}" destId="{62581A93-E960-43D6-B107-33C74A737157}" srcOrd="1" destOrd="0" presId="urn:microsoft.com/office/officeart/2005/8/layout/hierarchy1"/>
    <dgm:cxn modelId="{0501BD4C-CE89-4968-A5B2-38FA77B7144A}" type="presParOf" srcId="{92B31A7A-BCDE-4423-AA59-6B261AEE808F}" destId="{B58FE08B-8AF2-4152-AD5F-73FB999B9F2E}" srcOrd="1" destOrd="0" presId="urn:microsoft.com/office/officeart/2005/8/layout/hierarchy1"/>
    <dgm:cxn modelId="{34468D49-B913-487A-8691-041C905C99E3}" type="presParOf" srcId="{B58FE08B-8AF2-4152-AD5F-73FB999B9F2E}" destId="{D767B3D7-B8E5-41D3-9662-4946279721C5}" srcOrd="0" destOrd="0" presId="urn:microsoft.com/office/officeart/2005/8/layout/hierarchy1"/>
    <dgm:cxn modelId="{40A98C02-CD25-493A-9FAB-C742168206B2}" type="presParOf" srcId="{B58FE08B-8AF2-4152-AD5F-73FB999B9F2E}" destId="{393146B8-8A78-4F3E-A92C-C7164C913994}" srcOrd="1" destOrd="0" presId="urn:microsoft.com/office/officeart/2005/8/layout/hierarchy1"/>
    <dgm:cxn modelId="{BE077138-81B1-4604-BDDF-452DBE8D538D}" type="presParOf" srcId="{393146B8-8A78-4F3E-A92C-C7164C913994}" destId="{D3E52C16-88C6-4441-AC02-CFC16E88D9B3}" srcOrd="0" destOrd="0" presId="urn:microsoft.com/office/officeart/2005/8/layout/hierarchy1"/>
    <dgm:cxn modelId="{267B649A-7C1A-48BB-959D-02B2D54F9BF5}" type="presParOf" srcId="{D3E52C16-88C6-4441-AC02-CFC16E88D9B3}" destId="{5433806C-42B7-4F80-8912-D34C21FBE8F5}" srcOrd="0" destOrd="0" presId="urn:microsoft.com/office/officeart/2005/8/layout/hierarchy1"/>
    <dgm:cxn modelId="{16B7F129-21D9-4C3A-BC79-DADF62227BA3}" type="presParOf" srcId="{D3E52C16-88C6-4441-AC02-CFC16E88D9B3}" destId="{EB6F08C2-5DF2-4E83-AC0A-10294073173B}" srcOrd="1" destOrd="0" presId="urn:microsoft.com/office/officeart/2005/8/layout/hierarchy1"/>
    <dgm:cxn modelId="{57A90CBD-75E1-4138-BE03-D2C9D3705A4D}" type="presParOf" srcId="{393146B8-8A78-4F3E-A92C-C7164C913994}" destId="{A7C54E6F-FE69-4D87-BB40-7E2719DFA887}" srcOrd="1" destOrd="0" presId="urn:microsoft.com/office/officeart/2005/8/layout/hierarchy1"/>
    <dgm:cxn modelId="{6764D562-71C3-48D4-9DD8-8DF1C2FE050D}" type="presParOf" srcId="{A7C54E6F-FE69-4D87-BB40-7E2719DFA887}" destId="{E11A4E1C-0A11-4074-A3E9-DA1F6C48258B}" srcOrd="0" destOrd="0" presId="urn:microsoft.com/office/officeart/2005/8/layout/hierarchy1"/>
    <dgm:cxn modelId="{FCE6513D-F006-4F6F-BDF2-95C13CBA6772}" type="presParOf" srcId="{A7C54E6F-FE69-4D87-BB40-7E2719DFA887}" destId="{943002FC-2C3B-4FE9-87D3-93F1EEC6E40F}" srcOrd="1" destOrd="0" presId="urn:microsoft.com/office/officeart/2005/8/layout/hierarchy1"/>
    <dgm:cxn modelId="{66D4C8C1-E35A-4EFF-A490-93241E894233}" type="presParOf" srcId="{943002FC-2C3B-4FE9-87D3-93F1EEC6E40F}" destId="{89718732-04D8-4ED9-A788-73A66601408B}" srcOrd="0" destOrd="0" presId="urn:microsoft.com/office/officeart/2005/8/layout/hierarchy1"/>
    <dgm:cxn modelId="{69BD6D53-DA4A-4272-98A1-20C3A5937431}" type="presParOf" srcId="{89718732-04D8-4ED9-A788-73A66601408B}" destId="{6C6EF81C-EA4D-442F-A57D-9CAF2057923D}" srcOrd="0" destOrd="0" presId="urn:microsoft.com/office/officeart/2005/8/layout/hierarchy1"/>
    <dgm:cxn modelId="{4756CD40-ED9A-4640-9C4D-EEBFB86F3F18}" type="presParOf" srcId="{89718732-04D8-4ED9-A788-73A66601408B}" destId="{416D3B01-CF7D-49E5-8C19-05F527EFA752}" srcOrd="1" destOrd="0" presId="urn:microsoft.com/office/officeart/2005/8/layout/hierarchy1"/>
    <dgm:cxn modelId="{38E178FF-FC1F-43AA-93F2-83DCCA7E1D80}" type="presParOf" srcId="{943002FC-2C3B-4FE9-87D3-93F1EEC6E40F}" destId="{DCFE05CB-00CD-495E-BDC3-DE916D9AAF37}" srcOrd="1" destOrd="0" presId="urn:microsoft.com/office/officeart/2005/8/layout/hierarchy1"/>
    <dgm:cxn modelId="{ED0B278A-F26A-47DF-9C61-093172BC1989}" type="presParOf" srcId="{B58FE08B-8AF2-4152-AD5F-73FB999B9F2E}" destId="{50080691-9C90-4F8D-9C5E-3DE551F56401}" srcOrd="2" destOrd="0" presId="urn:microsoft.com/office/officeart/2005/8/layout/hierarchy1"/>
    <dgm:cxn modelId="{7306C144-6EBE-42ED-9A4B-2010CD938186}" type="presParOf" srcId="{B58FE08B-8AF2-4152-AD5F-73FB999B9F2E}" destId="{B3362358-D627-41DC-B426-D28B0EEA42B2}" srcOrd="3" destOrd="0" presId="urn:microsoft.com/office/officeart/2005/8/layout/hierarchy1"/>
    <dgm:cxn modelId="{C7F00FDC-352B-4D77-B379-45BDA1EF80F9}" type="presParOf" srcId="{B3362358-D627-41DC-B426-D28B0EEA42B2}" destId="{B387A10D-3DDA-41DD-917A-09528FF84953}" srcOrd="0" destOrd="0" presId="urn:microsoft.com/office/officeart/2005/8/layout/hierarchy1"/>
    <dgm:cxn modelId="{FF92BB4D-A330-4C14-96B0-6F0BEB433722}" type="presParOf" srcId="{B387A10D-3DDA-41DD-917A-09528FF84953}" destId="{0715C6CA-AF9C-4EE2-A72F-682FD8456BF0}" srcOrd="0" destOrd="0" presId="urn:microsoft.com/office/officeart/2005/8/layout/hierarchy1"/>
    <dgm:cxn modelId="{E32A4118-9F7A-4A75-9640-38261E610FF1}" type="presParOf" srcId="{B387A10D-3DDA-41DD-917A-09528FF84953}" destId="{B3748E3F-4F43-4072-A260-001145C184E0}" srcOrd="1" destOrd="0" presId="urn:microsoft.com/office/officeart/2005/8/layout/hierarchy1"/>
    <dgm:cxn modelId="{4125B9CF-AF93-4E29-A204-435C26E95FAB}" type="presParOf" srcId="{B3362358-D627-41DC-B426-D28B0EEA42B2}" destId="{93E6F050-C877-4399-B3A3-CDB2603FB651}" srcOrd="1" destOrd="0" presId="urn:microsoft.com/office/officeart/2005/8/layout/hierarchy1"/>
    <dgm:cxn modelId="{6DF033B1-C968-4DE3-BAEB-D9034B7315C8}" type="presParOf" srcId="{93E6F050-C877-4399-B3A3-CDB2603FB651}" destId="{6A52C84D-5982-4D13-A00E-8DA79E9B05A5}" srcOrd="0" destOrd="0" presId="urn:microsoft.com/office/officeart/2005/8/layout/hierarchy1"/>
    <dgm:cxn modelId="{B0E4130E-DC35-4928-AAF0-AAA32D7117CB}" type="presParOf" srcId="{93E6F050-C877-4399-B3A3-CDB2603FB651}" destId="{A1FFE9A2-9E54-43E3-AB50-3ADED7CC98F9}" srcOrd="1" destOrd="0" presId="urn:microsoft.com/office/officeart/2005/8/layout/hierarchy1"/>
    <dgm:cxn modelId="{362BDBE4-7C6C-408F-9A5F-0C1A17A086B1}" type="presParOf" srcId="{A1FFE9A2-9E54-43E3-AB50-3ADED7CC98F9}" destId="{E37F1860-1F05-4E84-B92F-2BC7155597E0}" srcOrd="0" destOrd="0" presId="urn:microsoft.com/office/officeart/2005/8/layout/hierarchy1"/>
    <dgm:cxn modelId="{D6D7AD8C-6249-4272-A291-421209F26025}" type="presParOf" srcId="{E37F1860-1F05-4E84-B92F-2BC7155597E0}" destId="{B37283ED-7885-4BF4-8746-42345EBE3776}" srcOrd="0" destOrd="0" presId="urn:microsoft.com/office/officeart/2005/8/layout/hierarchy1"/>
    <dgm:cxn modelId="{D3991D89-AB35-4C70-8301-E65AE562E211}" type="presParOf" srcId="{E37F1860-1F05-4E84-B92F-2BC7155597E0}" destId="{5E11B473-9E62-4865-8693-C55039445C5D}" srcOrd="1" destOrd="0" presId="urn:microsoft.com/office/officeart/2005/8/layout/hierarchy1"/>
    <dgm:cxn modelId="{B0FC2212-053C-4A40-8507-B0B39F73C768}" type="presParOf" srcId="{A1FFE9A2-9E54-43E3-AB50-3ADED7CC98F9}" destId="{8F6DCB6D-89DB-4FE7-8809-14CA5802BC35}" srcOrd="1" destOrd="0" presId="urn:microsoft.com/office/officeart/2005/8/layout/hierarchy1"/>
    <dgm:cxn modelId="{CE845B05-1195-417F-999A-FC833077B147}" type="presParOf" srcId="{B58FE08B-8AF2-4152-AD5F-73FB999B9F2E}" destId="{74A49E15-7582-4443-B42C-6F907546175C}" srcOrd="4" destOrd="0" presId="urn:microsoft.com/office/officeart/2005/8/layout/hierarchy1"/>
    <dgm:cxn modelId="{64E796D7-B088-451A-85A6-26700ECB9741}" type="presParOf" srcId="{B58FE08B-8AF2-4152-AD5F-73FB999B9F2E}" destId="{B618CC57-00DC-4648-B64A-33D508257452}" srcOrd="5" destOrd="0" presId="urn:microsoft.com/office/officeart/2005/8/layout/hierarchy1"/>
    <dgm:cxn modelId="{93A7E244-B044-408E-BE98-C842DA5A7C81}" type="presParOf" srcId="{B618CC57-00DC-4648-B64A-33D508257452}" destId="{DB286246-CD02-4F5E-95B9-5A123C40A069}" srcOrd="0" destOrd="0" presId="urn:microsoft.com/office/officeart/2005/8/layout/hierarchy1"/>
    <dgm:cxn modelId="{8B14EF37-28C9-4624-A7F3-DF199BE62A02}" type="presParOf" srcId="{DB286246-CD02-4F5E-95B9-5A123C40A069}" destId="{481712F6-EBC7-49AE-91BC-F93A8E684599}" srcOrd="0" destOrd="0" presId="urn:microsoft.com/office/officeart/2005/8/layout/hierarchy1"/>
    <dgm:cxn modelId="{96A074DA-408D-4330-8F63-A540DE90E292}" type="presParOf" srcId="{DB286246-CD02-4F5E-95B9-5A123C40A069}" destId="{DE1D8203-4C62-4623-ABED-83CCDEF1221E}" srcOrd="1" destOrd="0" presId="urn:microsoft.com/office/officeart/2005/8/layout/hierarchy1"/>
    <dgm:cxn modelId="{2002D2DD-F3A3-469C-A70D-9214D318484D}" type="presParOf" srcId="{B618CC57-00DC-4648-B64A-33D508257452}" destId="{4C8A152D-D857-4FD0-B6E4-8487C6CBD9BE}" srcOrd="1" destOrd="0" presId="urn:microsoft.com/office/officeart/2005/8/layout/hierarchy1"/>
    <dgm:cxn modelId="{7187DE5B-7E8F-4129-87B3-7BEE886E471F}" type="presParOf" srcId="{4C8A152D-D857-4FD0-B6E4-8487C6CBD9BE}" destId="{9E85B8ED-1D33-4839-BB74-6DD0632543D4}" srcOrd="0" destOrd="0" presId="urn:microsoft.com/office/officeart/2005/8/layout/hierarchy1"/>
    <dgm:cxn modelId="{97DAC483-F3D1-4978-8850-D87B48690551}" type="presParOf" srcId="{4C8A152D-D857-4FD0-B6E4-8487C6CBD9BE}" destId="{069C2159-4E28-4BD3-B529-676E94EBA390}" srcOrd="1" destOrd="0" presId="urn:microsoft.com/office/officeart/2005/8/layout/hierarchy1"/>
    <dgm:cxn modelId="{FCFD8FC0-7F48-47A7-AE01-6020D7D80105}" type="presParOf" srcId="{069C2159-4E28-4BD3-B529-676E94EBA390}" destId="{B32D3965-0BA2-4DF7-B7A2-8CF5B9924FFD}" srcOrd="0" destOrd="0" presId="urn:microsoft.com/office/officeart/2005/8/layout/hierarchy1"/>
    <dgm:cxn modelId="{F72712D1-2DD5-4C6B-842F-13320A8735D9}" type="presParOf" srcId="{B32D3965-0BA2-4DF7-B7A2-8CF5B9924FFD}" destId="{110CF5D2-6AB2-403F-923C-1DD5E5D724AE}" srcOrd="0" destOrd="0" presId="urn:microsoft.com/office/officeart/2005/8/layout/hierarchy1"/>
    <dgm:cxn modelId="{C898494D-E32C-4FC2-92ED-898D6F6D5FEB}" type="presParOf" srcId="{B32D3965-0BA2-4DF7-B7A2-8CF5B9924FFD}" destId="{7BA03A65-B6F6-42E2-94F9-BA157D97D4B6}" srcOrd="1" destOrd="0" presId="urn:microsoft.com/office/officeart/2005/8/layout/hierarchy1"/>
    <dgm:cxn modelId="{39256A87-8AC4-4DA4-A0F6-BBF9CD45CB9B}" type="presParOf" srcId="{069C2159-4E28-4BD3-B529-676E94EBA390}" destId="{65342254-BD14-4462-BB51-6CA525FA59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1849C-F616-4116-A72A-FF3FF49B702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65356E6-A419-4754-A25F-37C0CEA947F6}">
      <dgm:prSet/>
      <dgm:spPr/>
      <dgm:t>
        <a:bodyPr/>
        <a:lstStyle/>
        <a:p>
          <a:r>
            <a:rPr lang="hr-HR"/>
            <a:t>............ odaziv birača</a:t>
          </a:r>
          <a:endParaRPr lang="en-US"/>
        </a:p>
      </dgm:t>
    </dgm:pt>
    <dgm:pt modelId="{8ADAD034-8C2C-4378-8BA0-EE09EDCCBA4C}" type="parTrans" cxnId="{56D307C4-1B5B-4CB3-B586-DFB6AB19BEE5}">
      <dgm:prSet/>
      <dgm:spPr/>
      <dgm:t>
        <a:bodyPr/>
        <a:lstStyle/>
        <a:p>
          <a:endParaRPr lang="en-US"/>
        </a:p>
      </dgm:t>
    </dgm:pt>
    <dgm:pt modelId="{B3EC14ED-63B2-4A37-97C5-BDAD91B8A686}" type="sibTrans" cxnId="{56D307C4-1B5B-4CB3-B586-DFB6AB19BEE5}">
      <dgm:prSet/>
      <dgm:spPr/>
      <dgm:t>
        <a:bodyPr/>
        <a:lstStyle/>
        <a:p>
          <a:endParaRPr lang="en-US"/>
        </a:p>
      </dgm:t>
    </dgm:pt>
    <dgm:pt modelId="{4FE7525E-705D-4CCB-AEAC-1AAAC382035C}">
      <dgm:prSet/>
      <dgm:spPr/>
      <dgm:t>
        <a:bodyPr/>
        <a:lstStyle/>
        <a:p>
          <a:r>
            <a:rPr lang="hr-HR"/>
            <a:t>..............donošenje odluka</a:t>
          </a:r>
          <a:endParaRPr lang="en-US"/>
        </a:p>
      </dgm:t>
    </dgm:pt>
    <dgm:pt modelId="{9A568622-2F05-4838-B641-2BCF4E047E7C}" type="parTrans" cxnId="{05C0AD5F-48E4-4985-85D7-97AA1BCE42E9}">
      <dgm:prSet/>
      <dgm:spPr/>
      <dgm:t>
        <a:bodyPr/>
        <a:lstStyle/>
        <a:p>
          <a:endParaRPr lang="en-US"/>
        </a:p>
      </dgm:t>
    </dgm:pt>
    <dgm:pt modelId="{10F601FB-65B7-4955-95A6-BD469C8E0F1F}" type="sibTrans" cxnId="{05C0AD5F-48E4-4985-85D7-97AA1BCE42E9}">
      <dgm:prSet/>
      <dgm:spPr/>
      <dgm:t>
        <a:bodyPr/>
        <a:lstStyle/>
        <a:p>
          <a:endParaRPr lang="en-US"/>
        </a:p>
      </dgm:t>
    </dgm:pt>
    <dgm:pt modelId="{6A409D3F-2905-425A-B7E2-CAAE911A83FA}">
      <dgm:prSet/>
      <dgm:spPr/>
      <dgm:t>
        <a:bodyPr/>
        <a:lstStyle/>
        <a:p>
          <a:r>
            <a:rPr lang="hr-HR"/>
            <a:t>tajni dogovori, korupcija</a:t>
          </a:r>
          <a:endParaRPr lang="en-US"/>
        </a:p>
      </dgm:t>
    </dgm:pt>
    <dgm:pt modelId="{8CBD80A5-3419-4D50-9547-6CE459C8F912}" type="parTrans" cxnId="{D3FF7345-37C3-4667-8D0F-3F317BC1D7A5}">
      <dgm:prSet/>
      <dgm:spPr/>
      <dgm:t>
        <a:bodyPr/>
        <a:lstStyle/>
        <a:p>
          <a:endParaRPr lang="en-US"/>
        </a:p>
      </dgm:t>
    </dgm:pt>
    <dgm:pt modelId="{E5FE83F2-43BE-41D4-9B7A-3792CE76FA30}" type="sibTrans" cxnId="{D3FF7345-37C3-4667-8D0F-3F317BC1D7A5}">
      <dgm:prSet/>
      <dgm:spPr/>
      <dgm:t>
        <a:bodyPr/>
        <a:lstStyle/>
        <a:p>
          <a:endParaRPr lang="en-US"/>
        </a:p>
      </dgm:t>
    </dgm:pt>
    <dgm:pt modelId="{1648907F-0BE7-4ADD-AF2B-5929C6A3713B}" type="pres">
      <dgm:prSet presAssocID="{D441849C-F616-4116-A72A-FF3FF49B70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6BFEB84-84A7-4F1D-A662-31F1B1949412}" type="pres">
      <dgm:prSet presAssocID="{D65356E6-A419-4754-A25F-37C0CEA947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89B0C3-A358-437C-AE09-D1A72FF8B46A}" type="pres">
      <dgm:prSet presAssocID="{B3EC14ED-63B2-4A37-97C5-BDAD91B8A686}" presName="sibTrans" presStyleCnt="0"/>
      <dgm:spPr/>
    </dgm:pt>
    <dgm:pt modelId="{7F32E4E4-0662-4E9F-83AD-92E0B28437EC}" type="pres">
      <dgm:prSet presAssocID="{4FE7525E-705D-4CCB-AEAC-1AAAC38203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73B355-F841-4CEF-A785-7E6F8EABFAA2}" type="pres">
      <dgm:prSet presAssocID="{10F601FB-65B7-4955-95A6-BD469C8E0F1F}" presName="sibTrans" presStyleCnt="0"/>
      <dgm:spPr/>
    </dgm:pt>
    <dgm:pt modelId="{E5158ED4-6EC8-4F6C-96C9-67C92C46A1F9}" type="pres">
      <dgm:prSet presAssocID="{6A409D3F-2905-425A-B7E2-CAAE911A83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F015FAA-7C8B-43FE-9491-15922519422F}" type="presOf" srcId="{6A409D3F-2905-425A-B7E2-CAAE911A83FA}" destId="{E5158ED4-6EC8-4F6C-96C9-67C92C46A1F9}" srcOrd="0" destOrd="0" presId="urn:microsoft.com/office/officeart/2005/8/layout/default"/>
    <dgm:cxn modelId="{53AD114D-DEB3-41E6-808F-22C0E7B3FC92}" type="presOf" srcId="{D65356E6-A419-4754-A25F-37C0CEA947F6}" destId="{F6BFEB84-84A7-4F1D-A662-31F1B1949412}" srcOrd="0" destOrd="0" presId="urn:microsoft.com/office/officeart/2005/8/layout/default"/>
    <dgm:cxn modelId="{D7D5E313-E64F-41A0-9126-EBC85E5010BE}" type="presOf" srcId="{D441849C-F616-4116-A72A-FF3FF49B7021}" destId="{1648907F-0BE7-4ADD-AF2B-5929C6A3713B}" srcOrd="0" destOrd="0" presId="urn:microsoft.com/office/officeart/2005/8/layout/default"/>
    <dgm:cxn modelId="{05C0AD5F-48E4-4985-85D7-97AA1BCE42E9}" srcId="{D441849C-F616-4116-A72A-FF3FF49B7021}" destId="{4FE7525E-705D-4CCB-AEAC-1AAAC382035C}" srcOrd="1" destOrd="0" parTransId="{9A568622-2F05-4838-B641-2BCF4E047E7C}" sibTransId="{10F601FB-65B7-4955-95A6-BD469C8E0F1F}"/>
    <dgm:cxn modelId="{0DA71F71-553D-49F9-8B83-D4902347855E}" type="presOf" srcId="{4FE7525E-705D-4CCB-AEAC-1AAAC382035C}" destId="{7F32E4E4-0662-4E9F-83AD-92E0B28437EC}" srcOrd="0" destOrd="0" presId="urn:microsoft.com/office/officeart/2005/8/layout/default"/>
    <dgm:cxn modelId="{56D307C4-1B5B-4CB3-B586-DFB6AB19BEE5}" srcId="{D441849C-F616-4116-A72A-FF3FF49B7021}" destId="{D65356E6-A419-4754-A25F-37C0CEA947F6}" srcOrd="0" destOrd="0" parTransId="{8ADAD034-8C2C-4378-8BA0-EE09EDCCBA4C}" sibTransId="{B3EC14ED-63B2-4A37-97C5-BDAD91B8A686}"/>
    <dgm:cxn modelId="{D3FF7345-37C3-4667-8D0F-3F317BC1D7A5}" srcId="{D441849C-F616-4116-A72A-FF3FF49B7021}" destId="{6A409D3F-2905-425A-B7E2-CAAE911A83FA}" srcOrd="2" destOrd="0" parTransId="{8CBD80A5-3419-4D50-9547-6CE459C8F912}" sibTransId="{E5FE83F2-43BE-41D4-9B7A-3792CE76FA30}"/>
    <dgm:cxn modelId="{5EE9FE17-D016-44F0-94C6-75C785CABE08}" type="presParOf" srcId="{1648907F-0BE7-4ADD-AF2B-5929C6A3713B}" destId="{F6BFEB84-84A7-4F1D-A662-31F1B1949412}" srcOrd="0" destOrd="0" presId="urn:microsoft.com/office/officeart/2005/8/layout/default"/>
    <dgm:cxn modelId="{18BB40ED-EECF-4CAC-80C5-5BDA61EAC0BD}" type="presParOf" srcId="{1648907F-0BE7-4ADD-AF2B-5929C6A3713B}" destId="{D689B0C3-A358-437C-AE09-D1A72FF8B46A}" srcOrd="1" destOrd="0" presId="urn:microsoft.com/office/officeart/2005/8/layout/default"/>
    <dgm:cxn modelId="{E7CB2A17-258A-4930-848F-7DC65F9D839F}" type="presParOf" srcId="{1648907F-0BE7-4ADD-AF2B-5929C6A3713B}" destId="{7F32E4E4-0662-4E9F-83AD-92E0B28437EC}" srcOrd="2" destOrd="0" presId="urn:microsoft.com/office/officeart/2005/8/layout/default"/>
    <dgm:cxn modelId="{B62D0170-8BA0-4A8E-9E5B-7DEFD68044AA}" type="presParOf" srcId="{1648907F-0BE7-4ADD-AF2B-5929C6A3713B}" destId="{4E73B355-F841-4CEF-A785-7E6F8EABFAA2}" srcOrd="3" destOrd="0" presId="urn:microsoft.com/office/officeart/2005/8/layout/default"/>
    <dgm:cxn modelId="{52C6B714-CF19-47CC-BDF5-1AEA8A9D8171}" type="presParOf" srcId="{1648907F-0BE7-4ADD-AF2B-5929C6A3713B}" destId="{E5158ED4-6EC8-4F6C-96C9-67C92C46A1F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5B8ED-1D33-4839-BB74-6DD0632543D4}">
      <dsp:nvSpPr>
        <dsp:cNvPr id="0" name=""/>
        <dsp:cNvSpPr/>
      </dsp:nvSpPr>
      <dsp:spPr>
        <a:xfrm>
          <a:off x="7349202" y="4093845"/>
          <a:ext cx="91440" cy="730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4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49E15-7582-4443-B42C-6F907546175C}">
      <dsp:nvSpPr>
        <dsp:cNvPr id="0" name=""/>
        <dsp:cNvSpPr/>
      </dsp:nvSpPr>
      <dsp:spPr>
        <a:xfrm>
          <a:off x="4325332" y="1768630"/>
          <a:ext cx="3069590" cy="730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762"/>
              </a:lnTo>
              <a:lnTo>
                <a:pt x="3069590" y="497762"/>
              </a:lnTo>
              <a:lnTo>
                <a:pt x="3069590" y="730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2C84D-5982-4D13-A00E-8DA79E9B05A5}">
      <dsp:nvSpPr>
        <dsp:cNvPr id="0" name=""/>
        <dsp:cNvSpPr/>
      </dsp:nvSpPr>
      <dsp:spPr>
        <a:xfrm>
          <a:off x="4264819" y="4236611"/>
          <a:ext cx="91440" cy="5876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996"/>
              </a:lnTo>
              <a:lnTo>
                <a:pt x="60512" y="354996"/>
              </a:lnTo>
              <a:lnTo>
                <a:pt x="60512" y="5876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80691-9C90-4F8D-9C5E-3DE551F56401}">
      <dsp:nvSpPr>
        <dsp:cNvPr id="0" name=""/>
        <dsp:cNvSpPr/>
      </dsp:nvSpPr>
      <dsp:spPr>
        <a:xfrm>
          <a:off x="4264819" y="1768630"/>
          <a:ext cx="91440" cy="873188"/>
        </a:xfrm>
        <a:custGeom>
          <a:avLst/>
          <a:gdLst/>
          <a:ahLst/>
          <a:cxnLst/>
          <a:rect l="0" t="0" r="0" b="0"/>
          <a:pathLst>
            <a:path>
              <a:moveTo>
                <a:pt x="60512" y="0"/>
              </a:moveTo>
              <a:lnTo>
                <a:pt x="60512" y="640527"/>
              </a:lnTo>
              <a:lnTo>
                <a:pt x="45720" y="640527"/>
              </a:lnTo>
              <a:lnTo>
                <a:pt x="45720" y="8731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A4E1C-0A11-4074-A3E9-DA1F6C48258B}">
      <dsp:nvSpPr>
        <dsp:cNvPr id="0" name=""/>
        <dsp:cNvSpPr/>
      </dsp:nvSpPr>
      <dsp:spPr>
        <a:xfrm>
          <a:off x="1123185" y="4133794"/>
          <a:ext cx="132556" cy="690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812"/>
              </a:lnTo>
              <a:lnTo>
                <a:pt x="132556" y="457812"/>
              </a:lnTo>
              <a:lnTo>
                <a:pt x="132556" y="690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7B3D7-B8E5-41D3-9662-4946279721C5}">
      <dsp:nvSpPr>
        <dsp:cNvPr id="0" name=""/>
        <dsp:cNvSpPr/>
      </dsp:nvSpPr>
      <dsp:spPr>
        <a:xfrm>
          <a:off x="1123185" y="1768630"/>
          <a:ext cx="3202146" cy="770372"/>
        </a:xfrm>
        <a:custGeom>
          <a:avLst/>
          <a:gdLst/>
          <a:ahLst/>
          <a:cxnLst/>
          <a:rect l="0" t="0" r="0" b="0"/>
          <a:pathLst>
            <a:path>
              <a:moveTo>
                <a:pt x="3202146" y="0"/>
              </a:moveTo>
              <a:lnTo>
                <a:pt x="3202146" y="537711"/>
              </a:lnTo>
              <a:lnTo>
                <a:pt x="0" y="537711"/>
              </a:lnTo>
              <a:lnTo>
                <a:pt x="0" y="7703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00B3D-A482-4CAB-A444-32E1BE99FB70}">
      <dsp:nvSpPr>
        <dsp:cNvPr id="0" name=""/>
        <dsp:cNvSpPr/>
      </dsp:nvSpPr>
      <dsp:spPr>
        <a:xfrm>
          <a:off x="3069590" y="173838"/>
          <a:ext cx="2511483" cy="159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81A93-E960-43D6-B107-33C74A737157}">
      <dsp:nvSpPr>
        <dsp:cNvPr id="0" name=""/>
        <dsp:cNvSpPr/>
      </dsp:nvSpPr>
      <dsp:spPr>
        <a:xfrm>
          <a:off x="3348644" y="438939"/>
          <a:ext cx="2511483" cy="159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USTAV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Trodioba vlasti</a:t>
          </a:r>
        </a:p>
      </dsp:txBody>
      <dsp:txXfrm>
        <a:off x="3395354" y="485649"/>
        <a:ext cx="2418063" cy="1501371"/>
      </dsp:txXfrm>
    </dsp:sp>
    <dsp:sp modelId="{5433806C-42B7-4F80-8912-D34C21FBE8F5}">
      <dsp:nvSpPr>
        <dsp:cNvPr id="0" name=""/>
        <dsp:cNvSpPr/>
      </dsp:nvSpPr>
      <dsp:spPr>
        <a:xfrm>
          <a:off x="-132556" y="2539003"/>
          <a:ext cx="2511483" cy="159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F08C2-5DF2-4E83-AC0A-10294073173B}">
      <dsp:nvSpPr>
        <dsp:cNvPr id="0" name=""/>
        <dsp:cNvSpPr/>
      </dsp:nvSpPr>
      <dsp:spPr>
        <a:xfrm>
          <a:off x="146497" y="2804104"/>
          <a:ext cx="2511483" cy="159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ZAKONODAVNA VLAST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zastupnici naroda</a:t>
          </a:r>
        </a:p>
      </dsp:txBody>
      <dsp:txXfrm>
        <a:off x="193207" y="2850814"/>
        <a:ext cx="2418063" cy="1501371"/>
      </dsp:txXfrm>
    </dsp:sp>
    <dsp:sp modelId="{6C6EF81C-EA4D-442F-A57D-9CAF2057923D}">
      <dsp:nvSpPr>
        <dsp:cNvPr id="0" name=""/>
        <dsp:cNvSpPr/>
      </dsp:nvSpPr>
      <dsp:spPr>
        <a:xfrm>
          <a:off x="0" y="4824268"/>
          <a:ext cx="2511483" cy="159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D3B01-CF7D-49E5-8C19-05F527EFA752}">
      <dsp:nvSpPr>
        <dsp:cNvPr id="0" name=""/>
        <dsp:cNvSpPr/>
      </dsp:nvSpPr>
      <dsp:spPr>
        <a:xfrm>
          <a:off x="279053" y="5089369"/>
          <a:ext cx="2511483" cy="159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21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100" kern="1200" dirty="0"/>
            <a:t>Kongres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 dirty="0"/>
        </a:p>
      </dsp:txBody>
      <dsp:txXfrm>
        <a:off x="325763" y="5136079"/>
        <a:ext cx="2418063" cy="1501371"/>
      </dsp:txXfrm>
    </dsp:sp>
    <dsp:sp modelId="{0715C6CA-AF9C-4EE2-A72F-682FD8456BF0}">
      <dsp:nvSpPr>
        <dsp:cNvPr id="0" name=""/>
        <dsp:cNvSpPr/>
      </dsp:nvSpPr>
      <dsp:spPr>
        <a:xfrm>
          <a:off x="3054797" y="2641819"/>
          <a:ext cx="2511483" cy="159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48E3F-4F43-4072-A260-001145C184E0}">
      <dsp:nvSpPr>
        <dsp:cNvPr id="0" name=""/>
        <dsp:cNvSpPr/>
      </dsp:nvSpPr>
      <dsp:spPr>
        <a:xfrm>
          <a:off x="3333851" y="2906920"/>
          <a:ext cx="2511483" cy="159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IZVRŠNA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i vrhovna vojna vlast</a:t>
          </a:r>
        </a:p>
      </dsp:txBody>
      <dsp:txXfrm>
        <a:off x="3380561" y="2953630"/>
        <a:ext cx="2418063" cy="1501371"/>
      </dsp:txXfrm>
    </dsp:sp>
    <dsp:sp modelId="{B37283ED-7885-4BF4-8746-42345EBE3776}">
      <dsp:nvSpPr>
        <dsp:cNvPr id="0" name=""/>
        <dsp:cNvSpPr/>
      </dsp:nvSpPr>
      <dsp:spPr>
        <a:xfrm>
          <a:off x="3069590" y="4824268"/>
          <a:ext cx="2511483" cy="159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1B473-9E62-4865-8693-C55039445C5D}">
      <dsp:nvSpPr>
        <dsp:cNvPr id="0" name=""/>
        <dsp:cNvSpPr/>
      </dsp:nvSpPr>
      <dsp:spPr>
        <a:xfrm>
          <a:off x="3348644" y="5089369"/>
          <a:ext cx="2511483" cy="159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100" kern="1200" dirty="0"/>
            <a:t>predsjednik</a:t>
          </a:r>
        </a:p>
        <a:p>
          <a:pPr lvl="0" algn="ctr">
            <a:spcBef>
              <a:spcPct val="0"/>
            </a:spcBef>
          </a:pPr>
          <a:endParaRPr lang="hr-HR" sz="2100" kern="1200" dirty="0"/>
        </a:p>
      </dsp:txBody>
      <dsp:txXfrm>
        <a:off x="3395354" y="5136079"/>
        <a:ext cx="2418063" cy="1501371"/>
      </dsp:txXfrm>
    </dsp:sp>
    <dsp:sp modelId="{481712F6-EBC7-49AE-91BC-F93A8E684599}">
      <dsp:nvSpPr>
        <dsp:cNvPr id="0" name=""/>
        <dsp:cNvSpPr/>
      </dsp:nvSpPr>
      <dsp:spPr>
        <a:xfrm>
          <a:off x="6139181" y="2499053"/>
          <a:ext cx="2511483" cy="159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D8203-4C62-4623-ABED-83CCDEF1221E}">
      <dsp:nvSpPr>
        <dsp:cNvPr id="0" name=""/>
        <dsp:cNvSpPr/>
      </dsp:nvSpPr>
      <dsp:spPr>
        <a:xfrm>
          <a:off x="6418234" y="2764154"/>
          <a:ext cx="2511483" cy="159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SUDBENA VLAST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nadzire  predsjednika i Kongres</a:t>
          </a:r>
        </a:p>
      </dsp:txBody>
      <dsp:txXfrm>
        <a:off x="6464944" y="2810864"/>
        <a:ext cx="2418063" cy="1501371"/>
      </dsp:txXfrm>
    </dsp:sp>
    <dsp:sp modelId="{110CF5D2-6AB2-403F-923C-1DD5E5D724AE}">
      <dsp:nvSpPr>
        <dsp:cNvPr id="0" name=""/>
        <dsp:cNvSpPr/>
      </dsp:nvSpPr>
      <dsp:spPr>
        <a:xfrm>
          <a:off x="6139181" y="4824268"/>
          <a:ext cx="2511483" cy="159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03A65-B6F6-42E2-94F9-BA157D97D4B6}">
      <dsp:nvSpPr>
        <dsp:cNvPr id="0" name=""/>
        <dsp:cNvSpPr/>
      </dsp:nvSpPr>
      <dsp:spPr>
        <a:xfrm>
          <a:off x="6418234" y="5089369"/>
          <a:ext cx="2511483" cy="159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100" kern="1200" dirty="0"/>
            <a:t>Vrhovni sud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 dirty="0"/>
        </a:p>
      </dsp:txBody>
      <dsp:txXfrm>
        <a:off x="6464944" y="5136079"/>
        <a:ext cx="2418063" cy="1501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FEB84-84A7-4F1D-A662-31F1B1949412}">
      <dsp:nvSpPr>
        <dsp:cNvPr id="0" name=""/>
        <dsp:cNvSpPr/>
      </dsp:nvSpPr>
      <dsp:spPr>
        <a:xfrm>
          <a:off x="871451" y="3257"/>
          <a:ext cx="2845098" cy="17070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............ odaziv birača</a:t>
          </a:r>
          <a:endParaRPr lang="en-US" sz="2600" kern="1200"/>
        </a:p>
      </dsp:txBody>
      <dsp:txXfrm>
        <a:off x="871451" y="3257"/>
        <a:ext cx="2845098" cy="1707059"/>
      </dsp:txXfrm>
    </dsp:sp>
    <dsp:sp modelId="{7F32E4E4-0662-4E9F-83AD-92E0B28437EC}">
      <dsp:nvSpPr>
        <dsp:cNvPr id="0" name=""/>
        <dsp:cNvSpPr/>
      </dsp:nvSpPr>
      <dsp:spPr>
        <a:xfrm>
          <a:off x="871451" y="1994826"/>
          <a:ext cx="2845098" cy="17070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..............donošenje odluka</a:t>
          </a:r>
          <a:endParaRPr lang="en-US" sz="2600" kern="1200"/>
        </a:p>
      </dsp:txBody>
      <dsp:txXfrm>
        <a:off x="871451" y="1994826"/>
        <a:ext cx="2845098" cy="1707059"/>
      </dsp:txXfrm>
    </dsp:sp>
    <dsp:sp modelId="{E5158ED4-6EC8-4F6C-96C9-67C92C46A1F9}">
      <dsp:nvSpPr>
        <dsp:cNvPr id="0" name=""/>
        <dsp:cNvSpPr/>
      </dsp:nvSpPr>
      <dsp:spPr>
        <a:xfrm>
          <a:off x="871451" y="3986395"/>
          <a:ext cx="2845098" cy="17070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tajni dogovori, korupcija</a:t>
          </a:r>
          <a:endParaRPr lang="en-US" sz="2600" kern="1200"/>
        </a:p>
      </dsp:txBody>
      <dsp:txXfrm>
        <a:off x="871451" y="3986395"/>
        <a:ext cx="2845098" cy="1707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DD80AE-B07B-4488-A420-FF89458BB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F83515-4D8B-4809-B7EF-0ED5B6A8C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3875826-DFA6-40BF-A571-35419E73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2D9-96AC-40A6-8EE5-4419DF0C4781}" type="datetimeFigureOut">
              <a:rPr lang="sr-Latn-CS" smtClean="0"/>
              <a:pPr/>
              <a:t>8.10.2020.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E53709-E3E3-4B6B-8781-51B2802F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5B95BD-9F19-4113-A816-ED1C2C6B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80DA-376F-4908-BD90-38CF7A489D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3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7471BD-FCD9-42A0-A8AF-4CC57A0E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C154A2E-8B93-4543-ADB2-484E60840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6587B1-5208-4EA3-AC8E-2DAE544E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2D9-96AC-40A6-8EE5-4419DF0C4781}" type="datetimeFigureOut">
              <a:rPr lang="sr-Latn-CS" smtClean="0"/>
              <a:pPr/>
              <a:t>8.10.2020.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DA4331-A14D-44A3-A1D5-AE8FB5D6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4DAF9F3-F7E1-4556-BF63-F0AD7D04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80DA-376F-4908-BD90-38CF7A489D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28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E344E55-3DC4-4E1F-A897-15FE395CC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F9E01C4-3920-41DC-A33B-ACBC45A7F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49BE20-ECE5-4CE1-BEF1-D258B66F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2D9-96AC-40A6-8EE5-4419DF0C4781}" type="datetimeFigureOut">
              <a:rPr lang="sr-Latn-CS" smtClean="0"/>
              <a:pPr/>
              <a:t>8.10.2020.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C82EC7-47FA-4DAB-A7C5-7AE90E48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3F36FB-6B65-4401-BB99-B58EDF9D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80DA-376F-4908-BD90-38CF7A489D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59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8EE054-5F5B-477F-9E71-8F3B70A4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DFD062-A35A-4EDE-B048-05C0110C3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E67A3E-D68D-4D62-AD58-D4BF2809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2D9-96AC-40A6-8EE5-4419DF0C4781}" type="datetimeFigureOut">
              <a:rPr lang="sr-Latn-CS" smtClean="0"/>
              <a:pPr/>
              <a:t>8.10.2020.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603EC7-9B13-4635-9581-6A9E74A3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4BDF95-5298-4DB0-9D4D-EF5B718E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80DA-376F-4908-BD90-38CF7A489D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970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99BADF-4E78-4091-824D-54FAF984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FCB173-FA03-45B7-BD11-D8AC915E4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74D57A-4EC9-481C-BCC8-77D1836B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2D9-96AC-40A6-8EE5-4419DF0C4781}" type="datetimeFigureOut">
              <a:rPr lang="sr-Latn-CS" smtClean="0"/>
              <a:pPr/>
              <a:t>8.10.2020.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4449E0-5AF7-4393-87F4-B34FEBA9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9F17CC-E31F-4DED-89F0-E8CDEA8B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80DA-376F-4908-BD90-38CF7A489D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392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4DFC01-2C07-492E-AF04-E70FE740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3281CD-A861-41E1-AC76-BFA82AE7E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1EB915B-28BB-4C38-B204-9BC9AA1AB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AD8AD83-BDE1-4191-9886-5AC39EED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2D9-96AC-40A6-8EE5-4419DF0C4781}" type="datetimeFigureOut">
              <a:rPr lang="sr-Latn-CS" smtClean="0"/>
              <a:pPr/>
              <a:t>8.10.2020.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F13DCA6-66F4-4C69-9E4B-AE21F6D4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E10E91F-DD62-4E24-AFD4-68114D22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80DA-376F-4908-BD90-38CF7A489D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3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7F53D7-C663-4421-9876-33AE56FE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F06FB3-C3E5-42F3-8EB8-109E9A8C7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EBA9DCA-A791-4CD5-A0D5-9B42573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FA85BA6-AB28-476E-9CDA-E504B06DA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6E68C08-E779-4A29-89E5-FA737EC2C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541174F-D9F9-44B0-843F-BCB5375D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2D9-96AC-40A6-8EE5-4419DF0C4781}" type="datetimeFigureOut">
              <a:rPr lang="sr-Latn-CS" smtClean="0"/>
              <a:pPr/>
              <a:t>8.10.2020.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517FEC8-D064-4752-ABFD-9B048F98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A978CA5-D391-47DB-ACA8-437FAC34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80DA-376F-4908-BD90-38CF7A489D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19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A88AD5-8938-4EF7-B7EC-3A24DB5D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C8B4DF1-9840-48E2-84D1-7C0ADB24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2D9-96AC-40A6-8EE5-4419DF0C4781}" type="datetimeFigureOut">
              <a:rPr lang="sr-Latn-CS" smtClean="0"/>
              <a:pPr/>
              <a:t>8.10.2020.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C8CFA1F-C60F-4297-962D-528925AC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5764779-3CBF-4F74-958C-39C7FDCB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80DA-376F-4908-BD90-38CF7A489D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902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69CC411-9BFA-44E2-A988-D98A8F33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2D9-96AC-40A6-8EE5-4419DF0C4781}" type="datetimeFigureOut">
              <a:rPr lang="sr-Latn-CS" smtClean="0"/>
              <a:pPr/>
              <a:t>8.10.2020.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DE1D117-69C5-47A1-8070-73669E7B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81B675D-A5D5-4DD5-B15E-470A433F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80DA-376F-4908-BD90-38CF7A489D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361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7C3778-42FC-4B17-947D-FB744652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39CD37-B1BC-4DFC-9A6C-2A8AA9E37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483AE6B-22C3-4CD3-9D1D-074E210AB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E7716F5-125F-4CA5-8707-7878A84F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2D9-96AC-40A6-8EE5-4419DF0C4781}" type="datetimeFigureOut">
              <a:rPr lang="sr-Latn-CS" smtClean="0"/>
              <a:pPr/>
              <a:t>8.10.2020.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F16810D-4B12-4CA4-8CB7-B8402726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8F1B50A-93B2-4C56-BAFF-78913557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80DA-376F-4908-BD90-38CF7A489D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567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8515CC-A3D1-44B3-AFB2-47CF50DA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4F16595-1C28-447B-9B7C-BE72D0D6A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CBA7E9D-DBD6-4472-A41B-D8AD09DAF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98F3933-D90C-4866-B0E8-3FF454C4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2D9-96AC-40A6-8EE5-4419DF0C4781}" type="datetimeFigureOut">
              <a:rPr lang="sr-Latn-CS" smtClean="0"/>
              <a:pPr/>
              <a:t>8.10.2020.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04CE465-3754-4B64-8E80-02E2471E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91B1A12-DFFE-4567-BB67-35EFB590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80DA-376F-4908-BD90-38CF7A489D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01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E261775-D4F2-43E4-9CA3-67EAB318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3E12BC6-C8D9-4E5B-BFED-88D5D3722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DB94073-D250-4213-938C-5D7FEF542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E2D9-96AC-40A6-8EE5-4419DF0C4781}" type="datetimeFigureOut">
              <a:rPr lang="sr-Latn-CS" smtClean="0"/>
              <a:pPr/>
              <a:t>8.10.2020.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3143BF-9CA8-464E-ABBF-8E11B5BA0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B6C615A-7ED8-4FB8-B73E-9DE40ECB8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680DA-376F-4908-BD90-38CF7A489D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83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_xU3wit-8" TargetMode="External"/><Relationship Id="rId2" Type="http://schemas.openxmlformats.org/officeDocument/2006/relationships/hyperlink" Target="http://www.youtube.com/watch?v=SclJ94h2oy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s://www.youtube.com/watch?v=62DxELjuRec" TargetMode="External"/><Relationship Id="rId4" Type="http://schemas.openxmlformats.org/officeDocument/2006/relationships/hyperlink" Target="https://www.youtube.com/watch?v=JULKN9Wofr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181" y="1220919"/>
            <a:ext cx="4069335" cy="2387600"/>
          </a:xfrm>
        </p:spPr>
        <p:txBody>
          <a:bodyPr>
            <a:normAutofit/>
          </a:bodyPr>
          <a:lstStyle/>
          <a:p>
            <a:pPr algn="l"/>
            <a:r>
              <a:rPr lang="hr-HR" sz="4200"/>
              <a:t>DEMOKRATSKI PROCESI IZMEĐU DVA RATA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181" y="3700594"/>
            <a:ext cx="4069335" cy="1655762"/>
          </a:xfrm>
        </p:spPr>
        <p:txBody>
          <a:bodyPr>
            <a:normAutofit/>
          </a:bodyPr>
          <a:lstStyle/>
          <a:p>
            <a:pPr algn="l"/>
            <a:endParaRPr lang="hr-HR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00844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3017ACA1-7505-4772-8EC0-D379213C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Demokrati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AFEB25-2B41-4204-A133-BE76479C1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endParaRPr lang="hr-HR" sz="1300" i="1"/>
          </a:p>
          <a:p>
            <a:r>
              <a:rPr lang="hr-HR" sz="1300" i="1"/>
              <a:t>Kao početak Demokratske stranke uzima se godina 1792. kada je osnovana koalicija oko </a:t>
            </a:r>
            <a:r>
              <a:rPr lang="hr-HR" sz="1300" b="1" i="1"/>
              <a:t>Thomasa Jeffersona </a:t>
            </a:r>
            <a:r>
              <a:rPr lang="hr-HR" sz="1300" i="1"/>
              <a:t>i jedna je od najstarijih političkih stranaka na svijetu. U početku su vođe stranke bili protiv ukidanja ropstva.</a:t>
            </a:r>
            <a:br>
              <a:rPr lang="hr-HR" sz="1300" i="1"/>
            </a:br>
            <a:r>
              <a:rPr lang="hr-HR" sz="1300" i="1"/>
              <a:t>Nakon industrijalizacije i društvenih promjena Demokrati se približavaju radnicima te se bore za prava </a:t>
            </a:r>
            <a:r>
              <a:rPr lang="hr-HR" sz="1300" b="1" i="1"/>
              <a:t>Afroamerikanaca</a:t>
            </a:r>
            <a:r>
              <a:rPr lang="hr-HR" sz="1300" i="1"/>
              <a:t>. U tome su veliku ulogu igrali </a:t>
            </a:r>
            <a:r>
              <a:rPr lang="hr-HR" sz="1300" b="1" i="1"/>
              <a:t>J. F. Kennedy i </a:t>
            </a:r>
            <a:r>
              <a:rPr lang="hr-HR" sz="1300" b="1" i="1" err="1"/>
              <a:t>Lyndon</a:t>
            </a:r>
            <a:r>
              <a:rPr lang="hr-HR" sz="1300" b="1" i="1"/>
              <a:t> B. Johnson</a:t>
            </a:r>
            <a:r>
              <a:rPr lang="hr-HR" sz="1300" i="1"/>
              <a:t>. Zbog gospodarskog pada demokratski </a:t>
            </a:r>
            <a:r>
              <a:rPr lang="hr-HR" sz="1300" i="1" err="1"/>
              <a:t>podsjednici</a:t>
            </a:r>
            <a:r>
              <a:rPr lang="hr-HR" sz="1300" i="1"/>
              <a:t> nisu pobijedili ni na jednim izborima od 1980. do 1993., kad je najviše glasova osvojio </a:t>
            </a:r>
            <a:r>
              <a:rPr lang="hr-HR" sz="1300" b="1" i="1"/>
              <a:t>Bill Clinton</a:t>
            </a:r>
            <a:r>
              <a:rPr lang="hr-HR" sz="1300" i="1"/>
              <a:t>. Zadnji demokratski predsjednik bio je </a:t>
            </a:r>
            <a:r>
              <a:rPr lang="hr-HR" sz="1300" b="1" i="1"/>
              <a:t>Barack Obama</a:t>
            </a:r>
            <a:r>
              <a:rPr lang="hr-HR" sz="1300" i="1"/>
              <a:t>, koji je odradio dva mandata 2009. – 2016. godine. Od 44 američka predsjednika 15 su bili Demokrati.</a:t>
            </a:r>
            <a:br>
              <a:rPr lang="hr-HR" sz="1300" i="1"/>
            </a:br>
            <a:r>
              <a:rPr lang="hr-HR" sz="1300" i="1"/>
              <a:t>Danas birači dolaze sa sjevera SAD-a, područja Velikih jezera i pacifičke obale. Demokratska stranka zalaže se jednaka prava svih stanovnika SAD-a, pravo na zdravstveno osiguranje i zaštitu okoliša. Boja stranke je plava, a simbol </a:t>
            </a:r>
            <a:r>
              <a:rPr lang="hr-HR" sz="1300" b="1" i="1"/>
              <a:t>magarac</a:t>
            </a:r>
            <a:r>
              <a:rPr lang="hr-HR" sz="1300" i="1"/>
              <a:t>.</a:t>
            </a:r>
          </a:p>
          <a:p>
            <a:endParaRPr lang="hr-HR" sz="1300"/>
          </a:p>
        </p:txBody>
      </p:sp>
    </p:spTree>
    <p:extLst>
      <p:ext uri="{BB962C8B-B14F-4D97-AF65-F5344CB8AC3E}">
        <p14:creationId xmlns:p14="http://schemas.microsoft.com/office/powerpoint/2010/main" val="299713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C61F13-4FF4-4B2D-BC31-81C3DA45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hr-HR" b="1" i="1">
                <a:solidFill>
                  <a:srgbClr val="FFFFFF"/>
                </a:solidFill>
              </a:rPr>
              <a:t>Republikanci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CA85BE-32E4-4B0B-B7EA-FAC78B674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r>
              <a:rPr lang="hr-HR" sz="1300" i="1"/>
              <a:t>Republikanska stranka jedna je od najvećih stranaka u SAD-u i smatra se </a:t>
            </a:r>
            <a:r>
              <a:rPr lang="hr-HR" sz="1300" b="1" i="1"/>
              <a:t>konzervativnom</a:t>
            </a:r>
            <a:r>
              <a:rPr lang="hr-HR" sz="1300" i="1"/>
              <a:t>. Osnovana je 1854. godine, a cilj joj bio ukidanje ropstva. Prvi republikanski predsjednik bio je </a:t>
            </a:r>
            <a:r>
              <a:rPr lang="hr-HR" sz="1300" b="1" i="1"/>
              <a:t>Abraham Lincoln</a:t>
            </a:r>
            <a:r>
              <a:rPr lang="hr-HR" sz="1300" i="1"/>
              <a:t>, koji je 1860. došao na vlast. Nakon Američkog građanskog rata Republikanci su dominirali političkom scenom pedesetak godina. Poticali su industrijalizaciju, </a:t>
            </a:r>
            <a:r>
              <a:rPr lang="hr-HR" sz="1300" b="1" i="1"/>
              <a:t>kapitalizam</a:t>
            </a:r>
            <a:r>
              <a:rPr lang="hr-HR" sz="1300" i="1"/>
              <a:t> i građanstvo. Smatraju da se država treba manje uplitati u gospodarstvo, ali su konzervativni u društvenim pitanjima i zalažu se za blaže zakone o nošenju oružja.</a:t>
            </a:r>
            <a:br>
              <a:rPr lang="hr-HR" sz="1300" i="1"/>
            </a:br>
            <a:r>
              <a:rPr lang="hr-HR" sz="1300" i="1"/>
              <a:t>Većina američkih predsjednika bili su Republikanci. Zadnji republikanski predsjednik bio je </a:t>
            </a:r>
            <a:r>
              <a:rPr lang="hr-HR" sz="1300" b="1" i="1"/>
              <a:t>George W. Bush </a:t>
            </a:r>
            <a:r>
              <a:rPr lang="hr-HR" sz="1300" i="1"/>
              <a:t>koji je osvojio dva mandata 2001. – 2009. Najviše glasova ova stranka dobiva na jugu države, odnosno od bijelaca, </a:t>
            </a:r>
            <a:r>
              <a:rPr lang="hr-HR" sz="1300" i="1" err="1"/>
              <a:t>protenstanata</a:t>
            </a:r>
            <a:r>
              <a:rPr lang="hr-HR" sz="1300" i="1"/>
              <a:t> i bogatijih slojeva društva. Simbol stranke je </a:t>
            </a:r>
            <a:r>
              <a:rPr lang="hr-HR" sz="1300" b="1" i="1"/>
              <a:t>slon</a:t>
            </a:r>
            <a:r>
              <a:rPr lang="hr-HR" sz="1300" i="1"/>
              <a:t>, a službena boja crvena.</a:t>
            </a:r>
          </a:p>
          <a:p>
            <a:endParaRPr lang="hr-HR" sz="1300"/>
          </a:p>
        </p:txBody>
      </p:sp>
    </p:spTree>
    <p:extLst>
      <p:ext uri="{BB962C8B-B14F-4D97-AF65-F5344CB8AC3E}">
        <p14:creationId xmlns:p14="http://schemas.microsoft.com/office/powerpoint/2010/main" val="248500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65665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5AAD34-F560-4BBA-8C66-F9EE72D3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209086"/>
            <a:ext cx="2907636" cy="4064925"/>
          </a:xfrm>
        </p:spPr>
        <p:txBody>
          <a:bodyPr anchor="ctr">
            <a:normAutofit/>
          </a:bodyPr>
          <a:lstStyle/>
          <a:p>
            <a:r>
              <a:rPr lang="hr-HR" sz="3700"/>
              <a:t>nesavršenosti demokracije: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725F33-435F-480E-996D-205671CDC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5770" y="73152"/>
            <a:ext cx="884223" cy="232963"/>
            <a:chOff x="594360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07687CC5-056E-447F-A348-E9196E738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4B7194FF-E2A4-49A6-A54A-A0B6A1AC24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7ED6E1D0-56BF-487D-9BD1-5D8FD79389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AD27C1B6-91C6-4DFC-99E9-F0B83DC5D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B4A16B45-8536-4A38-B36E-A26F7ACEDA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F64F5F52-7BB7-4B43-BB5B-67DB66689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789C00E1-E374-485E-A40E-BCF0E6C8AD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9AEDDA19-1BE9-4BD1-A087-110713905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BF3970B-5A82-4527-AB38-536DF5FCF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B0A9D7D8-F150-43E1-83AD-CE553B3BD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F94325E-CD9B-4404-A2CF-D130B5387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E5DF248-D56C-4D96-920E-D1FC7FDDA6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C0B1AD48-9001-4AEF-AA30-56CAEC2B73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864399F-6339-4CD7-A92C-52BA2D57AA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A4AC9BF-79DA-4D77-8227-BC5CC7563E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4310BC6-6BB6-49A0-88BA-4302E8E4F8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840B5CD-1F12-405E-89D3-92A9D17389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D8181A7-FF60-4734-B51C-E622917E1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F5BAC90-7E94-452F-B85C-17EB7C2486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DABFDCB-F31D-4192-A6C4-9841F0E4E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4C2772-6AC8-46CC-8D96-B3A490AC4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217624"/>
              </p:ext>
            </p:extLst>
          </p:nvPr>
        </p:nvGraphicFramePr>
        <p:xfrm>
          <a:off x="4210812" y="457200"/>
          <a:ext cx="4588002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http://krisromaniuk.com/wp-content/uploads/2012/02/democracy-blind.bmp">
            <a:extLst>
              <a:ext uri="{FF2B5EF4-FFF2-40B4-BE49-F238E27FC236}">
                <a16:creationId xmlns:a16="http://schemas.microsoft.com/office/drawing/2014/main" id="{BD9DB5FD-DF5E-48CE-8782-BF4E2B58D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983" b="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34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C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ritish Commonwealth Althis | Commonwealth, British, History">
            <a:extLst>
              <a:ext uri="{FF2B5EF4-FFF2-40B4-BE49-F238E27FC236}">
                <a16:creationId xmlns:a16="http://schemas.microsoft.com/office/drawing/2014/main" id="{1FCFA98B-1B1D-42F1-833C-CD540327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650111"/>
            <a:ext cx="8178799" cy="355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29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hr-HR" sz="3100" b="1" dirty="0"/>
              <a:t>Weimarska</a:t>
            </a:r>
            <a:r>
              <a:rPr lang="hr-HR" sz="3100" dirty="0"/>
              <a:t> </a:t>
            </a:r>
            <a:r>
              <a:rPr lang="hr-HR" sz="3100" b="1" dirty="0"/>
              <a:t>Republika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38E8D1-1C8D-4073-83C6-E978E044D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7" b="825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3752850"/>
            <a:ext cx="6154262" cy="2988518"/>
          </a:xfrm>
        </p:spPr>
        <p:txBody>
          <a:bodyPr anchor="ctr">
            <a:normAutofit fontScale="70000" lnSpcReduction="20000"/>
          </a:bodyPr>
          <a:lstStyle/>
          <a:p>
            <a:r>
              <a:rPr lang="hr-HR" sz="3100" dirty="0"/>
              <a:t>................ ugovor (Njemačka izgubila teritorij, visoka ratna odšteta...) </a:t>
            </a:r>
            <a:r>
              <a:rPr lang="hr-HR" sz="3100" dirty="0">
                <a:sym typeface="Wingdings" pitchFamily="2" charset="2"/>
              </a:rPr>
              <a:t> nezadovoljstvo u zemlji</a:t>
            </a:r>
          </a:p>
          <a:p>
            <a:r>
              <a:rPr lang="hr-HR" sz="3100" dirty="0">
                <a:sym typeface="Wingdings" pitchFamily="2" charset="2"/>
              </a:rPr>
              <a:t> Izbori 1919. </a:t>
            </a:r>
          </a:p>
          <a:p>
            <a:r>
              <a:rPr lang="hr-HR" sz="3100" dirty="0">
                <a:sym typeface="Wingdings" pitchFamily="2" charset="2"/>
              </a:rPr>
              <a:t> .................... Republika, federativna (17)</a:t>
            </a:r>
          </a:p>
          <a:p>
            <a:r>
              <a:rPr lang="hr-HR" sz="3100" dirty="0">
                <a:sym typeface="Wingdings" pitchFamily="2" charset="2"/>
              </a:rPr>
              <a:t>nositelji vlasti :</a:t>
            </a:r>
          </a:p>
          <a:p>
            <a:pPr>
              <a:buNone/>
            </a:pPr>
            <a:r>
              <a:rPr lang="hr-HR" sz="3100" dirty="0">
                <a:sym typeface="Wingdings" pitchFamily="2" charset="2"/>
              </a:rPr>
              <a:t>	parlament</a:t>
            </a:r>
          </a:p>
          <a:p>
            <a:pPr>
              <a:buNone/>
            </a:pPr>
            <a:r>
              <a:rPr lang="hr-HR" sz="3100" dirty="0">
                <a:sym typeface="Wingdings" pitchFamily="2" charset="2"/>
              </a:rPr>
              <a:t>	vlada s .............. na čelu </a:t>
            </a:r>
          </a:p>
          <a:p>
            <a:pPr>
              <a:buNone/>
            </a:pPr>
            <a:r>
              <a:rPr lang="hr-HR" sz="3100" dirty="0">
                <a:sym typeface="Wingdings" pitchFamily="2" charset="2"/>
              </a:rPr>
              <a:t>	predsjednik republike</a:t>
            </a:r>
            <a:endParaRPr lang="hr-HR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Rosa Luxemburg's revolutionary socialism | SocialistWorker.org">
            <a:extLst>
              <a:ext uri="{FF2B5EF4-FFF2-40B4-BE49-F238E27FC236}">
                <a16:creationId xmlns:a16="http://schemas.microsoft.com/office/drawing/2014/main" id="{E3304C29-493F-4E2B-B2E6-18EA7F7E6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r="37873"/>
          <a:stretch/>
        </p:blipFill>
        <p:spPr bwMode="auto">
          <a:xfrm>
            <a:off x="-5524" y="10"/>
            <a:ext cx="3641692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Arc 140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73D6A37-04B1-4468-ABC7-DF373BCF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86" y="407987"/>
            <a:ext cx="4291113" cy="1325563"/>
          </a:xfrm>
        </p:spPr>
        <p:txBody>
          <a:bodyPr>
            <a:normAutofit/>
          </a:bodyPr>
          <a:lstStyle/>
          <a:p>
            <a:r>
              <a:rPr lang="hr-HR" sz="3600" i="1" u="sng" dirty="0"/>
              <a:t>*Rosa Luxemburg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03D3C2-6E47-4107-B822-4BE562D8D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286" y="1868487"/>
            <a:ext cx="4291113" cy="4351338"/>
          </a:xfrm>
        </p:spPr>
        <p:txBody>
          <a:bodyPr>
            <a:normAutofit/>
          </a:bodyPr>
          <a:lstStyle/>
          <a:p>
            <a:r>
              <a:rPr lang="hr-HR" sz="2400" i="1" dirty="0"/>
              <a:t>Njemački komunisti su u siječnju 1919. pokušali izvršiti </a:t>
            </a:r>
            <a:r>
              <a:rPr lang="hr-HR" sz="2400" i="1" dirty="0" smtClean="0"/>
              <a:t>socijalističku </a:t>
            </a:r>
            <a:r>
              <a:rPr lang="hr-HR" sz="2400" i="1" dirty="0"/>
              <a:t>revoluciju. Digli su ustanak u Berlinu i krenuli su u borbu za vlast kao i boljševici u Rusiji. Ustanak </a:t>
            </a:r>
            <a:r>
              <a:rPr lang="hr-HR" sz="2400" i="1" dirty="0" err="1"/>
              <a:t>krvao</a:t>
            </a:r>
            <a:r>
              <a:rPr lang="hr-HR" sz="2400" i="1" dirty="0"/>
              <a:t> gušen.</a:t>
            </a:r>
          </a:p>
          <a:p>
            <a:r>
              <a:rPr lang="hr-HR" sz="2400" i="1" dirty="0"/>
              <a:t>Sa Karlom </a:t>
            </a:r>
            <a:r>
              <a:rPr lang="hr-HR" sz="2400" i="1" dirty="0" err="1"/>
              <a:t>Libknehtom</a:t>
            </a:r>
            <a:r>
              <a:rPr lang="hr-HR" sz="2400" i="1" dirty="0"/>
              <a:t> i drugima poput </a:t>
            </a:r>
            <a:r>
              <a:rPr lang="hr-HR" sz="2400" i="1" dirty="0" smtClean="0"/>
              <a:t>Klare </a:t>
            </a:r>
            <a:r>
              <a:rPr lang="hr-HR" sz="2400" i="1" dirty="0" err="1"/>
              <a:t>Cetkin</a:t>
            </a:r>
            <a:r>
              <a:rPr lang="hr-HR" sz="2400" i="1" dirty="0"/>
              <a:t> i Francom </a:t>
            </a:r>
            <a:r>
              <a:rPr lang="hr-HR" sz="2400" i="1" dirty="0" err="1"/>
              <a:t>Mehringom</a:t>
            </a:r>
            <a:r>
              <a:rPr lang="hr-HR" sz="2400" i="1" dirty="0"/>
              <a:t>, Rosa Luxemburg je 5. 8. 1914. stvorila grupu </a:t>
            </a:r>
            <a:r>
              <a:rPr lang="hr-HR" sz="2400" i="1" dirty="0" err="1">
                <a:solidFill>
                  <a:srgbClr val="FF0000"/>
                </a:solidFill>
              </a:rPr>
              <a:t>Internacionalu</a:t>
            </a:r>
            <a:r>
              <a:rPr lang="hr-HR" sz="1500" i="1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6919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69CFF74-EDFC-4D6D-888A-B22B351E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r>
              <a:rPr lang="hr-HR" dirty="0"/>
              <a:t>Visoka ratna odšteta + </a:t>
            </a:r>
            <a:r>
              <a:rPr lang="hr-HR" b="1" dirty="0"/>
              <a:t>inflacija</a:t>
            </a:r>
            <a:r>
              <a:rPr lang="hr-HR" dirty="0"/>
              <a:t> (pad vrijednosti novca, porast cijena proizvoda)</a:t>
            </a:r>
            <a:r>
              <a:rPr lang="hr-HR" dirty="0">
                <a:sym typeface="Wingdings" pitchFamily="2" charset="2"/>
              </a:rPr>
              <a:t> velika gospodarska kriza</a:t>
            </a:r>
          </a:p>
          <a:p>
            <a:endParaRPr lang="hr-HR" dirty="0">
              <a:sym typeface="Wingdings" pitchFamily="2" charset="2"/>
            </a:endParaRPr>
          </a:p>
          <a:p>
            <a:pPr>
              <a:buNone/>
            </a:pPr>
            <a:r>
              <a:rPr lang="hr-HR" dirty="0">
                <a:sym typeface="Wingdings" pitchFamily="2" charset="2"/>
              </a:rPr>
              <a:t> raste popularnost ekstremnih političkih stranaka:</a:t>
            </a:r>
            <a:r>
              <a:rPr lang="hr-HR" dirty="0"/>
              <a:t> </a:t>
            </a:r>
          </a:p>
          <a:p>
            <a:pPr>
              <a:buNone/>
            </a:pPr>
            <a:r>
              <a:rPr lang="hr-HR" dirty="0"/>
              <a:t>	- nacisti</a:t>
            </a:r>
          </a:p>
          <a:p>
            <a:pPr>
              <a:buNone/>
            </a:pPr>
            <a:r>
              <a:rPr lang="hr-HR" dirty="0"/>
              <a:t>	-komunisti</a:t>
            </a:r>
          </a:p>
        </p:txBody>
      </p:sp>
      <p:pic>
        <p:nvPicPr>
          <p:cNvPr id="5122" name="Picture 2" descr="http://www.mtholyoke.edu/~rapte22p/classweb/interwarperiod/images/hyperinflation.jpg"/>
          <p:cNvPicPr>
            <a:picLocks noChangeAspect="1" noChangeArrowheads="1"/>
          </p:cNvPicPr>
          <p:nvPr/>
        </p:nvPicPr>
        <p:blipFill rotWithShape="1">
          <a:blip r:embed="rId2"/>
          <a:srcRect l="10265" r="717" b="3"/>
          <a:stretch/>
        </p:blipFill>
        <p:spPr bwMode="auto">
          <a:xfrm>
            <a:off x="4781190" y="758514"/>
            <a:ext cx="384167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  <p:sp>
        <p:nvSpPr>
          <p:cNvPr id="5125" name="Arc 7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687822"/>
            <a:ext cx="4103360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6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6420" y="921125"/>
            <a:ext cx="593266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Pravo glasa žena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pokret za pravo glasa žena - ......................</a:t>
            </a:r>
          </a:p>
          <a:p>
            <a:r>
              <a:rPr lang="hr-HR" dirty="0"/>
              <a:t>najbrojniji u ...................................</a:t>
            </a:r>
          </a:p>
          <a:p>
            <a:r>
              <a:rPr lang="hr-HR" dirty="0"/>
              <a:t>pravo glasa ženama prvi dao ...................., pa ........................... </a:t>
            </a:r>
            <a:r>
              <a:rPr lang="hr-HR"/>
              <a:t>zemlje</a:t>
            </a:r>
            <a:endParaRPr lang="hr-HR" dirty="0"/>
          </a:p>
          <a:p>
            <a:r>
              <a:rPr lang="hr-HR" dirty="0"/>
              <a:t>1918. pravo glasa dale su:</a:t>
            </a:r>
          </a:p>
          <a:p>
            <a:r>
              <a:rPr lang="hr-HR" dirty="0"/>
              <a:t>1920. žene u ............... su dobile pravo glasa</a:t>
            </a:r>
          </a:p>
          <a:p>
            <a:r>
              <a:rPr lang="hr-HR" dirty="0"/>
              <a:t>u Hrvatskoj žene dobile pravo glasa ............. g.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913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Borba za radnička prava</a:t>
            </a:r>
          </a:p>
          <a:p>
            <a:r>
              <a:rPr lang="hr-HR" dirty="0" smtClean="0"/>
              <a:t>Sindikati - ……………..</a:t>
            </a:r>
          </a:p>
          <a:p>
            <a:r>
              <a:rPr lang="hr-HR" dirty="0" smtClean="0"/>
              <a:t>Štrajk - ……………………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Poslije rata </a:t>
            </a:r>
            <a:r>
              <a:rPr lang="hr-HR" dirty="0" err="1" smtClean="0"/>
              <a:t>odvijea</a:t>
            </a:r>
            <a:r>
              <a:rPr lang="hr-HR" dirty="0" smtClean="0"/>
              <a:t> se ubrzana URBANIZACIJA - …………………….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00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40450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Lude dvadesete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8650" y="1825625"/>
            <a:ext cx="4045020" cy="435133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 defTabSz="914400"/>
            <a:r>
              <a:rPr lang="en-US" sz="1800" dirty="0" err="1"/>
              <a:t>privatno</a:t>
            </a:r>
            <a:r>
              <a:rPr lang="en-US" sz="1800" dirty="0"/>
              <a:t> </a:t>
            </a:r>
            <a:r>
              <a:rPr lang="en-US" sz="1800" dirty="0" err="1"/>
              <a:t>vlasništvo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err="1">
                <a:sym typeface="Wingdings" pitchFamily="2" charset="2"/>
              </a:rPr>
              <a:t>p</a:t>
            </a:r>
            <a:r>
              <a:rPr lang="en-US" sz="1800" dirty="0" err="1"/>
              <a:t>rivatno</a:t>
            </a:r>
            <a:r>
              <a:rPr lang="en-US" sz="1800" dirty="0"/>
              <a:t> </a:t>
            </a:r>
            <a:r>
              <a:rPr lang="en-US" sz="1800" dirty="0" err="1"/>
              <a:t>poduzetništvo</a:t>
            </a:r>
            <a:r>
              <a:rPr lang="en-US" sz="1800" dirty="0"/>
              <a:t> – ................... </a:t>
            </a:r>
            <a:r>
              <a:rPr lang="en-US" sz="1800" dirty="0" err="1"/>
              <a:t>gospodarstvo</a:t>
            </a:r>
            <a:endParaRPr lang="en-US" sz="1800" dirty="0"/>
          </a:p>
          <a:p>
            <a:pPr indent="-228600" defTabSz="914400"/>
            <a:r>
              <a:rPr lang="en-US" sz="1800" dirty="0" err="1"/>
              <a:t>potrošačko</a:t>
            </a:r>
            <a:r>
              <a:rPr lang="en-US" sz="1800" dirty="0"/>
              <a:t> </a:t>
            </a:r>
            <a:r>
              <a:rPr lang="en-US" sz="1800" dirty="0" err="1"/>
              <a:t>društvo</a:t>
            </a:r>
            <a:r>
              <a:rPr lang="en-US" sz="1800" dirty="0"/>
              <a:t>- .......................</a:t>
            </a:r>
          </a:p>
          <a:p>
            <a:pPr indent="-228600" defTabSz="914400"/>
            <a:r>
              <a:rPr lang="en-US" sz="1800" dirty="0" err="1"/>
              <a:t>izum</a:t>
            </a:r>
            <a:r>
              <a:rPr lang="en-US" sz="1800" dirty="0"/>
              <a:t> ................... ................ </a:t>
            </a:r>
            <a:r>
              <a:rPr lang="en-US" sz="1800" dirty="0" err="1"/>
              <a:t>pospješio</a:t>
            </a:r>
            <a:r>
              <a:rPr lang="en-US" sz="1800" dirty="0"/>
              <a:t> </a:t>
            </a:r>
            <a:r>
              <a:rPr lang="en-US" sz="1800" dirty="0" err="1"/>
              <a:t>razvoj</a:t>
            </a:r>
            <a:r>
              <a:rPr lang="en-US" sz="1800" dirty="0"/>
              <a:t> ............................ </a:t>
            </a:r>
            <a:r>
              <a:rPr lang="en-US" sz="1800" dirty="0" err="1"/>
              <a:t>industrije</a:t>
            </a:r>
            <a:endParaRPr lang="en-US" sz="1800" dirty="0"/>
          </a:p>
          <a:p>
            <a:pPr indent="-228600" defTabSz="914400"/>
            <a:r>
              <a:rPr lang="en-US" sz="1800" dirty="0"/>
              <a:t>propaganda</a:t>
            </a:r>
          </a:p>
          <a:p>
            <a:pPr indent="-228600" defTabSz="914400"/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slobodnog</a:t>
            </a:r>
            <a:r>
              <a:rPr lang="en-US" sz="1800" dirty="0"/>
              <a:t> </a:t>
            </a:r>
            <a:r>
              <a:rPr lang="en-US" sz="1800" dirty="0" err="1"/>
              <a:t>vremena</a:t>
            </a:r>
            <a:endParaRPr lang="en-US" sz="1800" dirty="0"/>
          </a:p>
          <a:p>
            <a:pPr indent="-228600" defTabSz="914400"/>
            <a:r>
              <a:rPr lang="en-US" sz="1800" dirty="0" err="1"/>
              <a:t>žene</a:t>
            </a:r>
            <a:r>
              <a:rPr lang="en-US" sz="1800" dirty="0"/>
              <a:t> – </a:t>
            </a:r>
            <a:r>
              <a:rPr lang="en-US" sz="1800" dirty="0" err="1"/>
              <a:t>moda</a:t>
            </a:r>
            <a:endParaRPr lang="en-US" sz="1800" dirty="0"/>
          </a:p>
          <a:p>
            <a:pPr indent="-228600" defTabSz="914400"/>
            <a:r>
              <a:rPr lang="en-US" sz="1800" dirty="0"/>
              <a:t>jazz, </a:t>
            </a:r>
            <a:r>
              <a:rPr lang="en-US" sz="1800" dirty="0" err="1"/>
              <a:t>charlston</a:t>
            </a:r>
            <a:endParaRPr lang="en-US" sz="1800" dirty="0"/>
          </a:p>
          <a:p>
            <a:pPr indent="-228600" defTabSz="914400"/>
            <a:r>
              <a:rPr lang="en-US" sz="1800" dirty="0">
                <a:hlinkClick r:id="rId2"/>
              </a:rPr>
              <a:t>http://www.youtube.com/watch?v=SclJ94h2oyQ</a:t>
            </a:r>
            <a:endParaRPr lang="hr-HR" sz="1800" dirty="0"/>
          </a:p>
          <a:p>
            <a:pPr indent="-228600" defTabSz="914400"/>
            <a:r>
              <a:rPr lang="en-US" sz="1800" dirty="0">
                <a:hlinkClick r:id="rId3"/>
              </a:rPr>
              <a:t>https://www.youtube.com/watch?v=ud_xU3wit-8</a:t>
            </a:r>
            <a:endParaRPr lang="hr-HR" sz="1800" dirty="0"/>
          </a:p>
          <a:p>
            <a:pPr indent="-228600" defTabSz="914400"/>
            <a:r>
              <a:rPr lang="en-US" sz="1800" dirty="0">
                <a:hlinkClick r:id="rId4"/>
              </a:rPr>
              <a:t>https://www.youtube.com/watch?v=JULKN9Wofrs</a:t>
            </a:r>
            <a:endParaRPr lang="hr-HR" sz="1800" dirty="0"/>
          </a:p>
          <a:p>
            <a:pPr indent="-228600" defTabSz="914400"/>
            <a:r>
              <a:rPr lang="hr-HR" sz="1800" dirty="0">
                <a:hlinkClick r:id="rId5"/>
              </a:rPr>
              <a:t>https://www.youtube.com/watch?v=62DxELjuRec</a:t>
            </a:r>
            <a:endParaRPr lang="hr-HR" sz="1800" dirty="0"/>
          </a:p>
          <a:p>
            <a:pPr indent="-228600" defTabSz="914400"/>
            <a:endParaRPr lang="hr-HR" sz="1800" dirty="0"/>
          </a:p>
          <a:p>
            <a:pPr indent="-228600" defTabSz="914400"/>
            <a:endParaRPr lang="en-US" sz="1800" dirty="0"/>
          </a:p>
          <a:p>
            <a:pPr indent="-228600" defTabSz="914400"/>
            <a:endParaRPr lang="en-US" sz="1800" i="1" dirty="0"/>
          </a:p>
        </p:txBody>
      </p:sp>
      <p:pic>
        <p:nvPicPr>
          <p:cNvPr id="3074" name="Picture 2" descr="http://a2.sphotos.ak.fbcdn.net/hphotos-ak-snc4/164881_126877194045537_126862980713625_154988_3987077_n.jpg"/>
          <p:cNvPicPr>
            <a:picLocks noChangeAspect="1" noChangeArrowheads="1"/>
          </p:cNvPicPr>
          <p:nvPr/>
        </p:nvPicPr>
        <p:blipFill rotWithShape="1">
          <a:blip r:embed="rId6"/>
          <a:srcRect l="22889" r="24814" b="2"/>
          <a:stretch/>
        </p:blipFill>
        <p:spPr bwMode="auto">
          <a:xfrm>
            <a:off x="4781190" y="758514"/>
            <a:ext cx="384167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7949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mtClean="0"/>
              <a:t>Zemlje </a:t>
            </a:r>
            <a:r>
              <a:rPr lang="hr-HR" dirty="0" smtClean="0"/>
              <a:t>parlamentarne demokracije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demokracija = vladavina naroda </a:t>
            </a:r>
            <a:r>
              <a:rPr lang="hr-HR" sz="2400" i="1" dirty="0"/>
              <a:t>(većine)</a:t>
            </a:r>
            <a:endParaRPr lang="hr-HR" i="1" dirty="0"/>
          </a:p>
          <a:p>
            <a:r>
              <a:rPr lang="hr-HR" dirty="0"/>
              <a:t>prva demokracija u staroj Grčkoj, u Ateni u 5.st. pr.Kr. </a:t>
            </a:r>
          </a:p>
          <a:p>
            <a:r>
              <a:rPr lang="hr-HR" dirty="0"/>
              <a:t>prva moderna demokracija SAD 1787.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portal.hr/ResourceManager/GetImage.aspx?imgId=55948&amp;fmtId=2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2600" y="1939860"/>
            <a:ext cx="3971037" cy="2978277"/>
          </a:xfrm>
          <a:prstGeom prst="rect">
            <a:avLst/>
          </a:prstGeom>
          <a:noFill/>
        </p:spPr>
      </p:pic>
      <p:pic>
        <p:nvPicPr>
          <p:cNvPr id="2054" name="Picture 6" descr="http://manjgura.hr/wp-content/uploads/2011/12/Sabor-2012.-koalicija-podjela-mandata-rezulati-izbora-2011-Kukuriku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90362" y="1617215"/>
            <a:ext cx="3971037" cy="3623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Obilježja liberalne demokracije:</a:t>
            </a:r>
            <a:br>
              <a:rPr lang="hr-HR">
                <a:solidFill>
                  <a:srgbClr val="FFFFFF"/>
                </a:solidFill>
              </a:rPr>
            </a:br>
            <a:endParaRPr lang="hr-HR">
              <a:solidFill>
                <a:srgbClr val="FFFFFF"/>
              </a:solidFill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 lvl="1"/>
            <a:r>
              <a:rPr lang="hr-HR"/>
              <a:t>sloboda i jednakost svih</a:t>
            </a:r>
          </a:p>
          <a:p>
            <a:pPr lvl="1"/>
            <a:r>
              <a:rPr lang="hr-HR"/>
              <a:t>kontrola državne vlasti</a:t>
            </a:r>
          </a:p>
          <a:p>
            <a:pPr lvl="1"/>
            <a:r>
              <a:rPr lang="hr-HR"/>
              <a:t>sloboda govora, okupljanja i udruživanja</a:t>
            </a:r>
          </a:p>
          <a:p>
            <a:pPr lvl="1"/>
            <a:r>
              <a:rPr lang="hr-HR"/>
              <a:t>tržišno gospodarstvo, privatno vlasništvo</a:t>
            </a:r>
          </a:p>
          <a:p>
            <a:pPr lvl="1"/>
            <a:endParaRPr lang="hr-HR"/>
          </a:p>
          <a:p>
            <a:pPr lvl="1">
              <a:buNone/>
            </a:pPr>
            <a:r>
              <a:rPr lang="hr-HR"/>
              <a:t>Primjeri:..................., .......................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05" y="802955"/>
            <a:ext cx="3574747" cy="1454051"/>
          </a:xfrm>
          <a:prstGeom prst="ellipse">
            <a:avLst/>
          </a:prstGeom>
        </p:spPr>
        <p:txBody>
          <a:bodyPr>
            <a:normAutofit/>
          </a:bodyPr>
          <a:lstStyle/>
          <a:p>
            <a:endParaRPr lang="hr-HR" sz="31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2421682"/>
            <a:ext cx="3968496" cy="424767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vi-VN" sz="1500" b="1" i="1" dirty="0">
                <a:solidFill>
                  <a:srgbClr val="000000"/>
                </a:solidFill>
              </a:rPr>
              <a:t>Parlamentarna demokracija</a:t>
            </a:r>
            <a:r>
              <a:rPr lang="hr-HR" sz="1500" b="1" i="1" dirty="0">
                <a:solidFill>
                  <a:srgbClr val="000000"/>
                </a:solidFill>
              </a:rPr>
              <a:t> (VB)</a:t>
            </a:r>
            <a:r>
              <a:rPr lang="vi-VN" sz="1500" i="1" dirty="0">
                <a:solidFill>
                  <a:srgbClr val="000000"/>
                </a:solidFill>
              </a:rPr>
              <a:t>:</a:t>
            </a:r>
            <a:br>
              <a:rPr lang="vi-VN" sz="1500" i="1" dirty="0">
                <a:solidFill>
                  <a:srgbClr val="000000"/>
                </a:solidFill>
              </a:rPr>
            </a:br>
            <a:r>
              <a:rPr lang="vi-VN" sz="1500" i="1" dirty="0">
                <a:solidFill>
                  <a:srgbClr val="000000"/>
                </a:solidFill>
              </a:rPr>
              <a:t>Vlada proizlazi iz parlamenta i odgovorna je parlamentu; ne postoji podjela između zakonodavne i izvršne vlasti</a:t>
            </a:r>
          </a:p>
          <a:p>
            <a:pPr>
              <a:lnSpc>
                <a:spcPct val="90000"/>
              </a:lnSpc>
            </a:pPr>
            <a:endParaRPr lang="hr-HR" sz="1500" b="1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vi-VN" sz="1500" b="1" i="1" dirty="0">
                <a:solidFill>
                  <a:srgbClr val="000000"/>
                </a:solidFill>
              </a:rPr>
              <a:t>Predsjednički sistem</a:t>
            </a:r>
            <a:r>
              <a:rPr lang="hr-HR" sz="1500" b="1" i="1" dirty="0">
                <a:solidFill>
                  <a:srgbClr val="000000"/>
                </a:solidFill>
              </a:rPr>
              <a:t> (SAD)</a:t>
            </a:r>
            <a:r>
              <a:rPr lang="vi-VN" sz="1500" i="1" dirty="0">
                <a:solidFill>
                  <a:srgbClr val="000000"/>
                </a:solidFill>
              </a:rPr>
              <a:t>:</a:t>
            </a:r>
            <a:br>
              <a:rPr lang="vi-VN" sz="1500" i="1" dirty="0">
                <a:solidFill>
                  <a:srgbClr val="000000"/>
                </a:solidFill>
              </a:rPr>
            </a:br>
            <a:r>
              <a:rPr lang="vi-VN" sz="1500" i="1" dirty="0">
                <a:solidFill>
                  <a:srgbClr val="000000"/>
                </a:solidFill>
              </a:rPr>
              <a:t>Predsjednika se bira izravno; postoji podjela između izvršne i zakonodavne vlasti</a:t>
            </a:r>
            <a:endParaRPr lang="hr-HR" sz="15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vi-VN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2800" b="1" dirty="0">
                <a:solidFill>
                  <a:srgbClr val="FF0000"/>
                </a:solidFill>
              </a:rPr>
              <a:t>dvostranački</a:t>
            </a:r>
            <a:r>
              <a:rPr lang="hr-HR" sz="2800" dirty="0">
                <a:solidFill>
                  <a:srgbClr val="000000"/>
                </a:solidFill>
              </a:rPr>
              <a:t> politički sustav :</a:t>
            </a:r>
          </a:p>
          <a:p>
            <a:pPr lvl="1">
              <a:lnSpc>
                <a:spcPct val="90000"/>
              </a:lnSpc>
            </a:pPr>
            <a:r>
              <a:rPr lang="hr-HR" dirty="0">
                <a:solidFill>
                  <a:srgbClr val="000000"/>
                </a:solidFill>
              </a:rPr>
              <a:t> republikanci i demokrati (SAD)</a:t>
            </a:r>
          </a:p>
          <a:p>
            <a:pPr lvl="1">
              <a:lnSpc>
                <a:spcPct val="90000"/>
              </a:lnSpc>
            </a:pPr>
            <a:r>
              <a:rPr lang="hr-HR" dirty="0">
                <a:solidFill>
                  <a:srgbClr val="000000"/>
                </a:solidFill>
              </a:rPr>
              <a:t> konzervativci i laburisti(VB) </a:t>
            </a:r>
          </a:p>
          <a:p>
            <a:pPr>
              <a:lnSpc>
                <a:spcPct val="90000"/>
              </a:lnSpc>
            </a:pPr>
            <a:endParaRPr lang="hr-HR" sz="1500" dirty="0">
              <a:solidFill>
                <a:srgbClr val="00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5697B41-19FB-490A-9080-D3F251497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294" y="3036437"/>
            <a:ext cx="3106674" cy="17086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398</Words>
  <Application>Microsoft Office PowerPoint</Application>
  <PresentationFormat>Prikaz na zaslonu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sustava Office</vt:lpstr>
      <vt:lpstr>DEMOKRATSKI PROCESI IZMEĐU DVA RATA</vt:lpstr>
      <vt:lpstr>Pravo glasa žena</vt:lpstr>
      <vt:lpstr>PowerPoint prezentacija</vt:lpstr>
      <vt:lpstr>Lude dvadesete</vt:lpstr>
      <vt:lpstr>Zemlje parlamentarne demokracije</vt:lpstr>
      <vt:lpstr>PowerPoint prezentacija</vt:lpstr>
      <vt:lpstr>PowerPoint prezentacija</vt:lpstr>
      <vt:lpstr>Obilježja liberalne demokracije: </vt:lpstr>
      <vt:lpstr>PowerPoint prezentacija</vt:lpstr>
      <vt:lpstr>Demokrati </vt:lpstr>
      <vt:lpstr>Republikanci</vt:lpstr>
      <vt:lpstr>nesavršenosti demokracije:</vt:lpstr>
      <vt:lpstr>PowerPoint prezentacija</vt:lpstr>
      <vt:lpstr>PowerPoint prezentacija</vt:lpstr>
      <vt:lpstr>Weimarska Republika</vt:lpstr>
      <vt:lpstr>*Rosa Luxemburg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DEMOKRATSKI PROCESI IZMEĐU DVA RATA</dc:title>
  <dc:creator>Melita Hladnik</dc:creator>
  <cp:lastModifiedBy>Windows korisnik</cp:lastModifiedBy>
  <cp:revision>5</cp:revision>
  <dcterms:created xsi:type="dcterms:W3CDTF">2020-10-01T06:53:09Z</dcterms:created>
  <dcterms:modified xsi:type="dcterms:W3CDTF">2020-10-08T08:28:19Z</dcterms:modified>
</cp:coreProperties>
</file>